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5"/>
  </p:notesMasterIdLst>
  <p:handoutMasterIdLst>
    <p:handoutMasterId r:id="rId106"/>
  </p:handoutMasterIdLst>
  <p:sldIdLst>
    <p:sldId id="335" r:id="rId5"/>
    <p:sldId id="492" r:id="rId6"/>
    <p:sldId id="336" r:id="rId7"/>
    <p:sldId id="491" r:id="rId8"/>
    <p:sldId id="337" r:id="rId9"/>
    <p:sldId id="339" r:id="rId10"/>
    <p:sldId id="341" r:id="rId11"/>
    <p:sldId id="353" r:id="rId12"/>
    <p:sldId id="355" r:id="rId13"/>
    <p:sldId id="356" r:id="rId14"/>
    <p:sldId id="354" r:id="rId15"/>
    <p:sldId id="358" r:id="rId16"/>
    <p:sldId id="360" r:id="rId17"/>
    <p:sldId id="493" r:id="rId18"/>
    <p:sldId id="351" r:id="rId19"/>
    <p:sldId id="368" r:id="rId20"/>
    <p:sldId id="495" r:id="rId21"/>
    <p:sldId id="369" r:id="rId22"/>
    <p:sldId id="494" r:id="rId23"/>
    <p:sldId id="370" r:id="rId24"/>
    <p:sldId id="340" r:id="rId25"/>
    <p:sldId id="362" r:id="rId26"/>
    <p:sldId id="386" r:id="rId27"/>
    <p:sldId id="389" r:id="rId28"/>
    <p:sldId id="390" r:id="rId29"/>
    <p:sldId id="391" r:id="rId30"/>
    <p:sldId id="392" r:id="rId31"/>
    <p:sldId id="393" r:id="rId32"/>
    <p:sldId id="394" r:id="rId33"/>
    <p:sldId id="421" r:id="rId34"/>
    <p:sldId id="423" r:id="rId35"/>
    <p:sldId id="424" r:id="rId36"/>
    <p:sldId id="425" r:id="rId37"/>
    <p:sldId id="426" r:id="rId38"/>
    <p:sldId id="496" r:id="rId39"/>
    <p:sldId id="427" r:id="rId40"/>
    <p:sldId id="428" r:id="rId41"/>
    <p:sldId id="429" r:id="rId42"/>
    <p:sldId id="433" r:id="rId43"/>
    <p:sldId id="432" r:id="rId44"/>
    <p:sldId id="438" r:id="rId45"/>
    <p:sldId id="440" r:id="rId46"/>
    <p:sldId id="441" r:id="rId47"/>
    <p:sldId id="439" r:id="rId48"/>
    <p:sldId id="489" r:id="rId49"/>
    <p:sldId id="490" r:id="rId50"/>
    <p:sldId id="442" r:id="rId51"/>
    <p:sldId id="497" r:id="rId52"/>
    <p:sldId id="443" r:id="rId53"/>
    <p:sldId id="445" r:id="rId54"/>
    <p:sldId id="446" r:id="rId55"/>
    <p:sldId id="447" r:id="rId56"/>
    <p:sldId id="448" r:id="rId57"/>
    <p:sldId id="451" r:id="rId58"/>
    <p:sldId id="453" r:id="rId59"/>
    <p:sldId id="452" r:id="rId60"/>
    <p:sldId id="455" r:id="rId61"/>
    <p:sldId id="371" r:id="rId62"/>
    <p:sldId id="430" r:id="rId63"/>
    <p:sldId id="464" r:id="rId64"/>
    <p:sldId id="431" r:id="rId65"/>
    <p:sldId id="472" r:id="rId66"/>
    <p:sldId id="473" r:id="rId67"/>
    <p:sldId id="474" r:id="rId68"/>
    <p:sldId id="476" r:id="rId69"/>
    <p:sldId id="475" r:id="rId70"/>
    <p:sldId id="467" r:id="rId71"/>
    <p:sldId id="478" r:id="rId72"/>
    <p:sldId id="466" r:id="rId73"/>
    <p:sldId id="479" r:id="rId74"/>
    <p:sldId id="480" r:id="rId75"/>
    <p:sldId id="481" r:id="rId76"/>
    <p:sldId id="477" r:id="rId77"/>
    <p:sldId id="482" r:id="rId78"/>
    <p:sldId id="483" r:id="rId79"/>
    <p:sldId id="484" r:id="rId80"/>
    <p:sldId id="485" r:id="rId81"/>
    <p:sldId id="486" r:id="rId82"/>
    <p:sldId id="487" r:id="rId83"/>
    <p:sldId id="488" r:id="rId84"/>
    <p:sldId id="338" r:id="rId85"/>
    <p:sldId id="372" r:id="rId86"/>
    <p:sldId id="361" r:id="rId87"/>
    <p:sldId id="342" r:id="rId88"/>
    <p:sldId id="456" r:id="rId89"/>
    <p:sldId id="457" r:id="rId90"/>
    <p:sldId id="458" r:id="rId91"/>
    <p:sldId id="374" r:id="rId92"/>
    <p:sldId id="463" r:id="rId93"/>
    <p:sldId id="460" r:id="rId94"/>
    <p:sldId id="461" r:id="rId95"/>
    <p:sldId id="462" r:id="rId96"/>
    <p:sldId id="365" r:id="rId97"/>
    <p:sldId id="366" r:id="rId98"/>
    <p:sldId id="418" r:id="rId99"/>
    <p:sldId id="419" r:id="rId100"/>
    <p:sldId id="344" r:id="rId101"/>
    <p:sldId id="345" r:id="rId102"/>
    <p:sldId id="465" r:id="rId103"/>
    <p:sldId id="347"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5E1E14-8085-4AD6-94AB-60C73B4AC4DA}" v="113" dt="2025-08-13T00:26:25.187"/>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4" autoAdjust="0"/>
    <p:restoredTop sz="82930" autoAdjust="0"/>
  </p:normalViewPr>
  <p:slideViewPr>
    <p:cSldViewPr snapToGrid="0">
      <p:cViewPr varScale="1">
        <p:scale>
          <a:sx n="78" d="100"/>
          <a:sy n="78" d="100"/>
        </p:scale>
        <p:origin x="798" y="8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commentAuthors" Target="commen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14"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a Schultes" userId="4ae696eb-fef9-48d8-a46c-894578643fab" providerId="ADAL" clId="{855E1E14-8085-4AD6-94AB-60C73B4AC4DA}"/>
    <pc:docChg chg="undo redo custSel addSld delSld modSld sldOrd">
      <pc:chgData name="Olivia Schultes" userId="4ae696eb-fef9-48d8-a46c-894578643fab" providerId="ADAL" clId="{855E1E14-8085-4AD6-94AB-60C73B4AC4DA}" dt="2025-08-13T00:50:49.929" v="13635" actId="5793"/>
      <pc:docMkLst>
        <pc:docMk/>
      </pc:docMkLst>
      <pc:sldChg chg="modSp mod">
        <pc:chgData name="Olivia Schultes" userId="4ae696eb-fef9-48d8-a46c-894578643fab" providerId="ADAL" clId="{855E1E14-8085-4AD6-94AB-60C73B4AC4DA}" dt="2025-08-12T21:09:57.453" v="376" actId="20577"/>
        <pc:sldMkLst>
          <pc:docMk/>
          <pc:sldMk cId="582749365" sldId="336"/>
        </pc:sldMkLst>
        <pc:spChg chg="mod">
          <ac:chgData name="Olivia Schultes" userId="4ae696eb-fef9-48d8-a46c-894578643fab" providerId="ADAL" clId="{855E1E14-8085-4AD6-94AB-60C73B4AC4DA}" dt="2025-08-12T21:09:57.453" v="376" actId="20577"/>
          <ac:spMkLst>
            <pc:docMk/>
            <pc:sldMk cId="582749365" sldId="336"/>
            <ac:spMk id="2" creationId="{08F0870A-EBCD-13FC-D1A2-49C555C48170}"/>
          </ac:spMkLst>
        </pc:spChg>
      </pc:sldChg>
      <pc:sldChg chg="modNotesTx">
        <pc:chgData name="Olivia Schultes" userId="4ae696eb-fef9-48d8-a46c-894578643fab" providerId="ADAL" clId="{855E1E14-8085-4AD6-94AB-60C73B4AC4DA}" dt="2025-08-12T21:23:59.310" v="1363" actId="20577"/>
        <pc:sldMkLst>
          <pc:docMk/>
          <pc:sldMk cId="1041471105" sldId="341"/>
        </pc:sldMkLst>
      </pc:sldChg>
      <pc:sldChg chg="modNotesTx">
        <pc:chgData name="Olivia Schultes" userId="4ae696eb-fef9-48d8-a46c-894578643fab" providerId="ADAL" clId="{855E1E14-8085-4AD6-94AB-60C73B4AC4DA}" dt="2025-08-13T00:17:28.504" v="12848" actId="20577"/>
        <pc:sldMkLst>
          <pc:docMk/>
          <pc:sldMk cId="812209034" sldId="342"/>
        </pc:sldMkLst>
      </pc:sldChg>
      <pc:sldChg chg="modSp mod">
        <pc:chgData name="Olivia Schultes" userId="4ae696eb-fef9-48d8-a46c-894578643fab" providerId="ADAL" clId="{855E1E14-8085-4AD6-94AB-60C73B4AC4DA}" dt="2025-08-13T00:27:20.919" v="13623" actId="20577"/>
        <pc:sldMkLst>
          <pc:docMk/>
          <pc:sldMk cId="3119264358" sldId="344"/>
        </pc:sldMkLst>
        <pc:graphicFrameChg chg="modGraphic">
          <ac:chgData name="Olivia Schultes" userId="4ae696eb-fef9-48d8-a46c-894578643fab" providerId="ADAL" clId="{855E1E14-8085-4AD6-94AB-60C73B4AC4DA}" dt="2025-08-13T00:27:20.919" v="13623" actId="20577"/>
          <ac:graphicFrameMkLst>
            <pc:docMk/>
            <pc:sldMk cId="3119264358" sldId="344"/>
            <ac:graphicFrameMk id="6" creationId="{0F79245D-314F-2B78-AB57-5196A89AD1B0}"/>
          </ac:graphicFrameMkLst>
        </pc:graphicFrameChg>
      </pc:sldChg>
      <pc:sldChg chg="modSp mod">
        <pc:chgData name="Olivia Schultes" userId="4ae696eb-fef9-48d8-a46c-894578643fab" providerId="ADAL" clId="{855E1E14-8085-4AD6-94AB-60C73B4AC4DA}" dt="2025-08-13T00:50:49.929" v="13635" actId="5793"/>
        <pc:sldMkLst>
          <pc:docMk/>
          <pc:sldMk cId="1684465119" sldId="345"/>
        </pc:sldMkLst>
        <pc:spChg chg="mod">
          <ac:chgData name="Olivia Schultes" userId="4ae696eb-fef9-48d8-a46c-894578643fab" providerId="ADAL" clId="{855E1E14-8085-4AD6-94AB-60C73B4AC4DA}" dt="2025-08-13T00:50:49.929" v="13635" actId="5793"/>
          <ac:spMkLst>
            <pc:docMk/>
            <pc:sldMk cId="1684465119" sldId="345"/>
            <ac:spMk id="5" creationId="{2726E51D-0E5E-98CC-19AE-F6AC7B00BF2E}"/>
          </ac:spMkLst>
        </pc:spChg>
      </pc:sldChg>
      <pc:sldChg chg="modNotesTx">
        <pc:chgData name="Olivia Schultes" userId="4ae696eb-fef9-48d8-a46c-894578643fab" providerId="ADAL" clId="{855E1E14-8085-4AD6-94AB-60C73B4AC4DA}" dt="2025-08-12T22:17:53.738" v="4650" actId="20577"/>
        <pc:sldMkLst>
          <pc:docMk/>
          <pc:sldMk cId="990307557" sldId="351"/>
        </pc:sldMkLst>
      </pc:sldChg>
      <pc:sldChg chg="del">
        <pc:chgData name="Olivia Schultes" userId="4ae696eb-fef9-48d8-a46c-894578643fab" providerId="ADAL" clId="{855E1E14-8085-4AD6-94AB-60C73B4AC4DA}" dt="2025-08-12T23:10:42.560" v="8515" actId="2696"/>
        <pc:sldMkLst>
          <pc:docMk/>
          <pc:sldMk cId="1679154003" sldId="352"/>
        </pc:sldMkLst>
      </pc:sldChg>
      <pc:sldChg chg="modNotesTx">
        <pc:chgData name="Olivia Schultes" userId="4ae696eb-fef9-48d8-a46c-894578643fab" providerId="ADAL" clId="{855E1E14-8085-4AD6-94AB-60C73B4AC4DA}" dt="2025-08-12T21:23:50.796" v="1358" actId="20577"/>
        <pc:sldMkLst>
          <pc:docMk/>
          <pc:sldMk cId="930996080" sldId="353"/>
        </pc:sldMkLst>
      </pc:sldChg>
      <pc:sldChg chg="modSp mod modNotesTx">
        <pc:chgData name="Olivia Schultes" userId="4ae696eb-fef9-48d8-a46c-894578643fab" providerId="ADAL" clId="{855E1E14-8085-4AD6-94AB-60C73B4AC4DA}" dt="2025-08-12T22:41:36.036" v="5598" actId="20577"/>
        <pc:sldMkLst>
          <pc:docMk/>
          <pc:sldMk cId="2499178170" sldId="354"/>
        </pc:sldMkLst>
        <pc:spChg chg="mod">
          <ac:chgData name="Olivia Schultes" userId="4ae696eb-fef9-48d8-a46c-894578643fab" providerId="ADAL" clId="{855E1E14-8085-4AD6-94AB-60C73B4AC4DA}" dt="2025-08-12T22:41:36.036" v="5598" actId="20577"/>
          <ac:spMkLst>
            <pc:docMk/>
            <pc:sldMk cId="2499178170" sldId="354"/>
            <ac:spMk id="2" creationId="{DD8BA9BA-39F6-C1D7-4F47-712AD0CBDA61}"/>
          </ac:spMkLst>
        </pc:spChg>
        <pc:spChg chg="mod">
          <ac:chgData name="Olivia Schultes" userId="4ae696eb-fef9-48d8-a46c-894578643fab" providerId="ADAL" clId="{855E1E14-8085-4AD6-94AB-60C73B4AC4DA}" dt="2025-08-12T22:04:32.830" v="2048" actId="20577"/>
          <ac:spMkLst>
            <pc:docMk/>
            <pc:sldMk cId="2499178170" sldId="354"/>
            <ac:spMk id="12" creationId="{4BAC5B1B-A247-9134-0B44-377C83499EAD}"/>
          </ac:spMkLst>
        </pc:spChg>
      </pc:sldChg>
      <pc:sldChg chg="modNotesTx">
        <pc:chgData name="Olivia Schultes" userId="4ae696eb-fef9-48d8-a46c-894578643fab" providerId="ADAL" clId="{855E1E14-8085-4AD6-94AB-60C73B4AC4DA}" dt="2025-08-12T21:19:26.450" v="1129" actId="20577"/>
        <pc:sldMkLst>
          <pc:docMk/>
          <pc:sldMk cId="4132908486" sldId="355"/>
        </pc:sldMkLst>
      </pc:sldChg>
      <pc:sldChg chg="modNotesTx">
        <pc:chgData name="Olivia Schultes" userId="4ae696eb-fef9-48d8-a46c-894578643fab" providerId="ADAL" clId="{855E1E14-8085-4AD6-94AB-60C73B4AC4DA}" dt="2025-08-12T21:20:03.988" v="1217" actId="20577"/>
        <pc:sldMkLst>
          <pc:docMk/>
          <pc:sldMk cId="3304810558" sldId="356"/>
        </pc:sldMkLst>
      </pc:sldChg>
      <pc:sldChg chg="del mod modShow modNotesTx">
        <pc:chgData name="Olivia Schultes" userId="4ae696eb-fef9-48d8-a46c-894578643fab" providerId="ADAL" clId="{855E1E14-8085-4AD6-94AB-60C73B4AC4DA}" dt="2025-08-12T22:51:32.183" v="6650" actId="47"/>
        <pc:sldMkLst>
          <pc:docMk/>
          <pc:sldMk cId="1166127029" sldId="357"/>
        </pc:sldMkLst>
      </pc:sldChg>
      <pc:sldChg chg="modSp mod modNotesTx">
        <pc:chgData name="Olivia Schultes" userId="4ae696eb-fef9-48d8-a46c-894578643fab" providerId="ADAL" clId="{855E1E14-8085-4AD6-94AB-60C73B4AC4DA}" dt="2025-08-12T22:53:40.445" v="6824" actId="20577"/>
        <pc:sldMkLst>
          <pc:docMk/>
          <pc:sldMk cId="18040137" sldId="358"/>
        </pc:sldMkLst>
        <pc:spChg chg="mod">
          <ac:chgData name="Olivia Schultes" userId="4ae696eb-fef9-48d8-a46c-894578643fab" providerId="ADAL" clId="{855E1E14-8085-4AD6-94AB-60C73B4AC4DA}" dt="2025-08-12T22:41:44.016" v="5619" actId="20577"/>
          <ac:spMkLst>
            <pc:docMk/>
            <pc:sldMk cId="18040137" sldId="358"/>
            <ac:spMk id="2" creationId="{52640CAE-FF11-0D81-1C68-3ADCCB1B72E3}"/>
          </ac:spMkLst>
        </pc:spChg>
      </pc:sldChg>
      <pc:sldChg chg="modSp mod modNotesTx">
        <pc:chgData name="Olivia Schultes" userId="4ae696eb-fef9-48d8-a46c-894578643fab" providerId="ADAL" clId="{855E1E14-8085-4AD6-94AB-60C73B4AC4DA}" dt="2025-08-12T22:59:17.692" v="7233" actId="20577"/>
        <pc:sldMkLst>
          <pc:docMk/>
          <pc:sldMk cId="2336209316" sldId="360"/>
        </pc:sldMkLst>
        <pc:spChg chg="mod">
          <ac:chgData name="Olivia Schultes" userId="4ae696eb-fef9-48d8-a46c-894578643fab" providerId="ADAL" clId="{855E1E14-8085-4AD6-94AB-60C73B4AC4DA}" dt="2025-08-12T22:59:17.692" v="7233" actId="20577"/>
          <ac:spMkLst>
            <pc:docMk/>
            <pc:sldMk cId="2336209316" sldId="360"/>
            <ac:spMk id="2" creationId="{D0EBD32E-651A-475C-A088-F97E76B65B2A}"/>
          </ac:spMkLst>
        </pc:spChg>
        <pc:spChg chg="mod">
          <ac:chgData name="Olivia Schultes" userId="4ae696eb-fef9-48d8-a46c-894578643fab" providerId="ADAL" clId="{855E1E14-8085-4AD6-94AB-60C73B4AC4DA}" dt="2025-08-12T22:42:11.341" v="5628" actId="20577"/>
          <ac:spMkLst>
            <pc:docMk/>
            <pc:sldMk cId="2336209316" sldId="360"/>
            <ac:spMk id="23" creationId="{ACEE65B0-25BD-2AB6-36C7-A74CABB03AC7}"/>
          </ac:spMkLst>
        </pc:spChg>
      </pc:sldChg>
      <pc:sldChg chg="del">
        <pc:chgData name="Olivia Schultes" userId="4ae696eb-fef9-48d8-a46c-894578643fab" providerId="ADAL" clId="{855E1E14-8085-4AD6-94AB-60C73B4AC4DA}" dt="2025-08-12T23:09:19.288" v="8510" actId="2696"/>
        <pc:sldMkLst>
          <pc:docMk/>
          <pc:sldMk cId="4088485643" sldId="363"/>
        </pc:sldMkLst>
      </pc:sldChg>
      <pc:sldChg chg="modSp mod">
        <pc:chgData name="Olivia Schultes" userId="4ae696eb-fef9-48d8-a46c-894578643fab" providerId="ADAL" clId="{855E1E14-8085-4AD6-94AB-60C73B4AC4DA}" dt="2025-08-13T00:25:27.617" v="13576" actId="20577"/>
        <pc:sldMkLst>
          <pc:docMk/>
          <pc:sldMk cId="2114724375" sldId="366"/>
        </pc:sldMkLst>
        <pc:spChg chg="mod">
          <ac:chgData name="Olivia Schultes" userId="4ae696eb-fef9-48d8-a46c-894578643fab" providerId="ADAL" clId="{855E1E14-8085-4AD6-94AB-60C73B4AC4DA}" dt="2025-08-13T00:25:27.617" v="13576" actId="20577"/>
          <ac:spMkLst>
            <pc:docMk/>
            <pc:sldMk cId="2114724375" sldId="366"/>
            <ac:spMk id="3" creationId="{D70E52F0-10C2-BD1E-F511-74CC2CFC6367}"/>
          </ac:spMkLst>
        </pc:spChg>
      </pc:sldChg>
      <pc:sldChg chg="addSp delSp modSp mod modNotesTx">
        <pc:chgData name="Olivia Schultes" userId="4ae696eb-fef9-48d8-a46c-894578643fab" providerId="ADAL" clId="{855E1E14-8085-4AD6-94AB-60C73B4AC4DA}" dt="2025-08-12T22:23:17.481" v="5223" actId="20577"/>
        <pc:sldMkLst>
          <pc:docMk/>
          <pc:sldMk cId="91835701" sldId="368"/>
        </pc:sldMkLst>
        <pc:spChg chg="mod">
          <ac:chgData name="Olivia Schultes" userId="4ae696eb-fef9-48d8-a46c-894578643fab" providerId="ADAL" clId="{855E1E14-8085-4AD6-94AB-60C73B4AC4DA}" dt="2025-08-12T22:17:05.814" v="4604" actId="21"/>
          <ac:spMkLst>
            <pc:docMk/>
            <pc:sldMk cId="91835701" sldId="368"/>
            <ac:spMk id="3" creationId="{418C0A61-4AB4-DC38-9CCE-E96FD4DD135F}"/>
          </ac:spMkLst>
        </pc:spChg>
        <pc:spChg chg="mod">
          <ac:chgData name="Olivia Schultes" userId="4ae696eb-fef9-48d8-a46c-894578643fab" providerId="ADAL" clId="{855E1E14-8085-4AD6-94AB-60C73B4AC4DA}" dt="2025-08-12T22:23:17.481" v="5223" actId="20577"/>
          <ac:spMkLst>
            <pc:docMk/>
            <pc:sldMk cId="91835701" sldId="368"/>
            <ac:spMk id="4" creationId="{2A55217B-13E1-C54E-9FB2-1C4C99301BA2}"/>
          </ac:spMkLst>
        </pc:spChg>
        <pc:spChg chg="mod">
          <ac:chgData name="Olivia Schultes" userId="4ae696eb-fef9-48d8-a46c-894578643fab" providerId="ADAL" clId="{855E1E14-8085-4AD6-94AB-60C73B4AC4DA}" dt="2025-08-12T22:18:02.515" v="4668" actId="1035"/>
          <ac:spMkLst>
            <pc:docMk/>
            <pc:sldMk cId="91835701" sldId="368"/>
            <ac:spMk id="6" creationId="{9EF6C9EF-7EFB-94B4-A146-D3C78848A9DB}"/>
          </ac:spMkLst>
        </pc:spChg>
        <pc:spChg chg="del mod">
          <ac:chgData name="Olivia Schultes" userId="4ae696eb-fef9-48d8-a46c-894578643fab" providerId="ADAL" clId="{855E1E14-8085-4AD6-94AB-60C73B4AC4DA}" dt="2025-08-12T22:19:35.972" v="4821" actId="478"/>
          <ac:spMkLst>
            <pc:docMk/>
            <pc:sldMk cId="91835701" sldId="368"/>
            <ac:spMk id="7" creationId="{F87F3EC4-4699-7AB2-D457-F0E1941882E8}"/>
          </ac:spMkLst>
        </pc:spChg>
        <pc:spChg chg="add del mod">
          <ac:chgData name="Olivia Schultes" userId="4ae696eb-fef9-48d8-a46c-894578643fab" providerId="ADAL" clId="{855E1E14-8085-4AD6-94AB-60C73B4AC4DA}" dt="2025-08-12T22:20:56.582" v="4874" actId="478"/>
          <ac:spMkLst>
            <pc:docMk/>
            <pc:sldMk cId="91835701" sldId="368"/>
            <ac:spMk id="8" creationId="{7C635B1D-D80B-524A-50E0-683105CD78CA}"/>
          </ac:spMkLst>
        </pc:spChg>
      </pc:sldChg>
      <pc:sldChg chg="modSp mod ord modNotesTx">
        <pc:chgData name="Olivia Schultes" userId="4ae696eb-fef9-48d8-a46c-894578643fab" providerId="ADAL" clId="{855E1E14-8085-4AD6-94AB-60C73B4AC4DA}" dt="2025-08-12T22:25:38.548" v="5548" actId="20577"/>
        <pc:sldMkLst>
          <pc:docMk/>
          <pc:sldMk cId="4286803193" sldId="369"/>
        </pc:sldMkLst>
        <pc:spChg chg="mod">
          <ac:chgData name="Olivia Schultes" userId="4ae696eb-fef9-48d8-a46c-894578643fab" providerId="ADAL" clId="{855E1E14-8085-4AD6-94AB-60C73B4AC4DA}" dt="2025-08-12T22:25:38.548" v="5548" actId="20577"/>
          <ac:spMkLst>
            <pc:docMk/>
            <pc:sldMk cId="4286803193" sldId="369"/>
            <ac:spMk id="3" creationId="{00551CD6-5FD7-BD1A-43F5-EF5A619CBC53}"/>
          </ac:spMkLst>
        </pc:spChg>
        <pc:spChg chg="mod">
          <ac:chgData name="Olivia Schultes" userId="4ae696eb-fef9-48d8-a46c-894578643fab" providerId="ADAL" clId="{855E1E14-8085-4AD6-94AB-60C73B4AC4DA}" dt="2025-08-12T22:22:37.306" v="5173" actId="20577"/>
          <ac:spMkLst>
            <pc:docMk/>
            <pc:sldMk cId="4286803193" sldId="369"/>
            <ac:spMk id="8" creationId="{5B43945F-FC80-4931-E811-EAF2BC712023}"/>
          </ac:spMkLst>
        </pc:spChg>
      </pc:sldChg>
      <pc:sldChg chg="addSp modSp mod modAnim modNotesTx">
        <pc:chgData name="Olivia Schultes" userId="4ae696eb-fef9-48d8-a46c-894578643fab" providerId="ADAL" clId="{855E1E14-8085-4AD6-94AB-60C73B4AC4DA}" dt="2025-08-12T23:03:21.969" v="7779"/>
        <pc:sldMkLst>
          <pc:docMk/>
          <pc:sldMk cId="1204257619" sldId="370"/>
        </pc:sldMkLst>
        <pc:spChg chg="mod">
          <ac:chgData name="Olivia Schultes" userId="4ae696eb-fef9-48d8-a46c-894578643fab" providerId="ADAL" clId="{855E1E14-8085-4AD6-94AB-60C73B4AC4DA}" dt="2025-08-12T22:25:59.318" v="5550" actId="20577"/>
          <ac:spMkLst>
            <pc:docMk/>
            <pc:sldMk cId="1204257619" sldId="370"/>
            <ac:spMk id="3" creationId="{C736C857-F1D4-4E37-CBB4-B60C2E553F5C}"/>
          </ac:spMkLst>
        </pc:spChg>
        <pc:spChg chg="mod">
          <ac:chgData name="Olivia Schultes" userId="4ae696eb-fef9-48d8-a46c-894578643fab" providerId="ADAL" clId="{855E1E14-8085-4AD6-94AB-60C73B4AC4DA}" dt="2025-08-12T23:02:09.323" v="7706" actId="1035"/>
          <ac:spMkLst>
            <pc:docMk/>
            <pc:sldMk cId="1204257619" sldId="370"/>
            <ac:spMk id="4" creationId="{B6C0105B-126D-AEEF-4060-2526623B15AA}"/>
          </ac:spMkLst>
        </pc:spChg>
        <pc:spChg chg="add mod">
          <ac:chgData name="Olivia Schultes" userId="4ae696eb-fef9-48d8-a46c-894578643fab" providerId="ADAL" clId="{855E1E14-8085-4AD6-94AB-60C73B4AC4DA}" dt="2025-08-12T23:03:00.795" v="7773" actId="208"/>
          <ac:spMkLst>
            <pc:docMk/>
            <pc:sldMk cId="1204257619" sldId="370"/>
            <ac:spMk id="6" creationId="{6A007CA1-6434-9C58-D1B7-3E7D6A96A974}"/>
          </ac:spMkLst>
        </pc:spChg>
        <pc:spChg chg="add mod">
          <ac:chgData name="Olivia Schultes" userId="4ae696eb-fef9-48d8-a46c-894578643fab" providerId="ADAL" clId="{855E1E14-8085-4AD6-94AB-60C73B4AC4DA}" dt="2025-08-12T23:03:12.127" v="7777" actId="208"/>
          <ac:spMkLst>
            <pc:docMk/>
            <pc:sldMk cId="1204257619" sldId="370"/>
            <ac:spMk id="7" creationId="{5979D99B-412C-3451-408A-5C95E20A3CDD}"/>
          </ac:spMkLst>
        </pc:spChg>
      </pc:sldChg>
      <pc:sldChg chg="modNotesTx">
        <pc:chgData name="Olivia Schultes" userId="4ae696eb-fef9-48d8-a46c-894578643fab" providerId="ADAL" clId="{855E1E14-8085-4AD6-94AB-60C73B4AC4DA}" dt="2025-08-12T23:51:34.428" v="12049" actId="6549"/>
        <pc:sldMkLst>
          <pc:docMk/>
          <pc:sldMk cId="2968255477" sldId="371"/>
        </pc:sldMkLst>
      </pc:sldChg>
      <pc:sldChg chg="modNotesTx">
        <pc:chgData name="Olivia Schultes" userId="4ae696eb-fef9-48d8-a46c-894578643fab" providerId="ADAL" clId="{855E1E14-8085-4AD6-94AB-60C73B4AC4DA}" dt="2025-08-13T00:21:07.739" v="12889" actId="20577"/>
        <pc:sldMkLst>
          <pc:docMk/>
          <pc:sldMk cId="3605144274" sldId="374"/>
        </pc:sldMkLst>
      </pc:sldChg>
      <pc:sldChg chg="del">
        <pc:chgData name="Olivia Schultes" userId="4ae696eb-fef9-48d8-a46c-894578643fab" providerId="ADAL" clId="{855E1E14-8085-4AD6-94AB-60C73B4AC4DA}" dt="2025-08-12T23:10:53.778" v="8516" actId="2696"/>
        <pc:sldMkLst>
          <pc:docMk/>
          <pc:sldMk cId="2470115681" sldId="380"/>
        </pc:sldMkLst>
      </pc:sldChg>
      <pc:sldChg chg="del">
        <pc:chgData name="Olivia Schultes" userId="4ae696eb-fef9-48d8-a46c-894578643fab" providerId="ADAL" clId="{855E1E14-8085-4AD6-94AB-60C73B4AC4DA}" dt="2025-08-12T23:10:53.778" v="8516" actId="2696"/>
        <pc:sldMkLst>
          <pc:docMk/>
          <pc:sldMk cId="2471878249" sldId="381"/>
        </pc:sldMkLst>
      </pc:sldChg>
      <pc:sldChg chg="del">
        <pc:chgData name="Olivia Schultes" userId="4ae696eb-fef9-48d8-a46c-894578643fab" providerId="ADAL" clId="{855E1E14-8085-4AD6-94AB-60C73B4AC4DA}" dt="2025-08-12T23:10:53.778" v="8516" actId="2696"/>
        <pc:sldMkLst>
          <pc:docMk/>
          <pc:sldMk cId="4165626696" sldId="382"/>
        </pc:sldMkLst>
      </pc:sldChg>
      <pc:sldChg chg="del">
        <pc:chgData name="Olivia Schultes" userId="4ae696eb-fef9-48d8-a46c-894578643fab" providerId="ADAL" clId="{855E1E14-8085-4AD6-94AB-60C73B4AC4DA}" dt="2025-08-12T23:10:53.778" v="8516" actId="2696"/>
        <pc:sldMkLst>
          <pc:docMk/>
          <pc:sldMk cId="3510908591" sldId="383"/>
        </pc:sldMkLst>
      </pc:sldChg>
      <pc:sldChg chg="del">
        <pc:chgData name="Olivia Schultes" userId="4ae696eb-fef9-48d8-a46c-894578643fab" providerId="ADAL" clId="{855E1E14-8085-4AD6-94AB-60C73B4AC4DA}" dt="2025-08-12T23:10:53.778" v="8516" actId="2696"/>
        <pc:sldMkLst>
          <pc:docMk/>
          <pc:sldMk cId="1207070773" sldId="384"/>
        </pc:sldMkLst>
      </pc:sldChg>
      <pc:sldChg chg="del">
        <pc:chgData name="Olivia Schultes" userId="4ae696eb-fef9-48d8-a46c-894578643fab" providerId="ADAL" clId="{855E1E14-8085-4AD6-94AB-60C73B4AC4DA}" dt="2025-08-12T23:10:53.778" v="8516" actId="2696"/>
        <pc:sldMkLst>
          <pc:docMk/>
          <pc:sldMk cId="3658388429" sldId="385"/>
        </pc:sldMkLst>
      </pc:sldChg>
      <pc:sldChg chg="modNotesTx">
        <pc:chgData name="Olivia Schultes" userId="4ae696eb-fef9-48d8-a46c-894578643fab" providerId="ADAL" clId="{855E1E14-8085-4AD6-94AB-60C73B4AC4DA}" dt="2025-08-12T23:05:03.974" v="8013" actId="20577"/>
        <pc:sldMkLst>
          <pc:docMk/>
          <pc:sldMk cId="1239185194" sldId="386"/>
        </pc:sldMkLst>
      </pc:sldChg>
      <pc:sldChg chg="modNotesTx">
        <pc:chgData name="Olivia Schultes" userId="4ae696eb-fef9-48d8-a46c-894578643fab" providerId="ADAL" clId="{855E1E14-8085-4AD6-94AB-60C73B4AC4DA}" dt="2025-08-12T23:05:50.694" v="8291" actId="313"/>
        <pc:sldMkLst>
          <pc:docMk/>
          <pc:sldMk cId="2751768419" sldId="389"/>
        </pc:sldMkLst>
      </pc:sldChg>
      <pc:sldChg chg="modNotesTx">
        <pc:chgData name="Olivia Schultes" userId="4ae696eb-fef9-48d8-a46c-894578643fab" providerId="ADAL" clId="{855E1E14-8085-4AD6-94AB-60C73B4AC4DA}" dt="2025-08-12T23:06:39.358" v="8507" actId="20577"/>
        <pc:sldMkLst>
          <pc:docMk/>
          <pc:sldMk cId="4274707" sldId="390"/>
        </pc:sldMkLst>
      </pc:sldChg>
      <pc:sldChg chg="modNotesTx">
        <pc:chgData name="Olivia Schultes" userId="4ae696eb-fef9-48d8-a46c-894578643fab" providerId="ADAL" clId="{855E1E14-8085-4AD6-94AB-60C73B4AC4DA}" dt="2025-08-12T23:06:46.310" v="8509" actId="20577"/>
        <pc:sldMkLst>
          <pc:docMk/>
          <pc:sldMk cId="2219188709" sldId="391"/>
        </pc:sldMkLst>
      </pc:sldChg>
      <pc:sldChg chg="modSp mod">
        <pc:chgData name="Olivia Schultes" userId="4ae696eb-fef9-48d8-a46c-894578643fab" providerId="ADAL" clId="{855E1E14-8085-4AD6-94AB-60C73B4AC4DA}" dt="2025-08-12T23:15:26.187" v="8528" actId="6549"/>
        <pc:sldMkLst>
          <pc:docMk/>
          <pc:sldMk cId="3882657656" sldId="394"/>
        </pc:sldMkLst>
        <pc:spChg chg="mod">
          <ac:chgData name="Olivia Schultes" userId="4ae696eb-fef9-48d8-a46c-894578643fab" providerId="ADAL" clId="{855E1E14-8085-4AD6-94AB-60C73B4AC4DA}" dt="2025-08-12T23:15:26.187" v="8528" actId="6549"/>
          <ac:spMkLst>
            <pc:docMk/>
            <pc:sldMk cId="3882657656" sldId="394"/>
            <ac:spMk id="5" creationId="{5B7436AE-15C3-FD6E-7008-D3437A5420D1}"/>
          </ac:spMkLst>
        </pc:spChg>
      </pc:sldChg>
      <pc:sldChg chg="del">
        <pc:chgData name="Olivia Schultes" userId="4ae696eb-fef9-48d8-a46c-894578643fab" providerId="ADAL" clId="{855E1E14-8085-4AD6-94AB-60C73B4AC4DA}" dt="2025-08-12T23:09:33.593" v="8513" actId="2696"/>
        <pc:sldMkLst>
          <pc:docMk/>
          <pc:sldMk cId="1057171240" sldId="406"/>
        </pc:sldMkLst>
      </pc:sldChg>
      <pc:sldChg chg="del">
        <pc:chgData name="Olivia Schultes" userId="4ae696eb-fef9-48d8-a46c-894578643fab" providerId="ADAL" clId="{855E1E14-8085-4AD6-94AB-60C73B4AC4DA}" dt="2025-08-12T23:09:33.593" v="8513" actId="2696"/>
        <pc:sldMkLst>
          <pc:docMk/>
          <pc:sldMk cId="2579110676" sldId="407"/>
        </pc:sldMkLst>
      </pc:sldChg>
      <pc:sldChg chg="del">
        <pc:chgData name="Olivia Schultes" userId="4ae696eb-fef9-48d8-a46c-894578643fab" providerId="ADAL" clId="{855E1E14-8085-4AD6-94AB-60C73B4AC4DA}" dt="2025-08-12T23:09:33.593" v="8513" actId="2696"/>
        <pc:sldMkLst>
          <pc:docMk/>
          <pc:sldMk cId="2258599665" sldId="408"/>
        </pc:sldMkLst>
      </pc:sldChg>
      <pc:sldChg chg="del">
        <pc:chgData name="Olivia Schultes" userId="4ae696eb-fef9-48d8-a46c-894578643fab" providerId="ADAL" clId="{855E1E14-8085-4AD6-94AB-60C73B4AC4DA}" dt="2025-08-12T23:09:33.593" v="8513" actId="2696"/>
        <pc:sldMkLst>
          <pc:docMk/>
          <pc:sldMk cId="975491766" sldId="409"/>
        </pc:sldMkLst>
      </pc:sldChg>
      <pc:sldChg chg="del">
        <pc:chgData name="Olivia Schultes" userId="4ae696eb-fef9-48d8-a46c-894578643fab" providerId="ADAL" clId="{855E1E14-8085-4AD6-94AB-60C73B4AC4DA}" dt="2025-08-12T23:09:33.593" v="8513" actId="2696"/>
        <pc:sldMkLst>
          <pc:docMk/>
          <pc:sldMk cId="864514571" sldId="410"/>
        </pc:sldMkLst>
      </pc:sldChg>
      <pc:sldChg chg="del">
        <pc:chgData name="Olivia Schultes" userId="4ae696eb-fef9-48d8-a46c-894578643fab" providerId="ADAL" clId="{855E1E14-8085-4AD6-94AB-60C73B4AC4DA}" dt="2025-08-12T23:09:33.593" v="8513" actId="2696"/>
        <pc:sldMkLst>
          <pc:docMk/>
          <pc:sldMk cId="3012639742" sldId="411"/>
        </pc:sldMkLst>
      </pc:sldChg>
      <pc:sldChg chg="del">
        <pc:chgData name="Olivia Schultes" userId="4ae696eb-fef9-48d8-a46c-894578643fab" providerId="ADAL" clId="{855E1E14-8085-4AD6-94AB-60C73B4AC4DA}" dt="2025-08-12T23:09:33.593" v="8513" actId="2696"/>
        <pc:sldMkLst>
          <pc:docMk/>
          <pc:sldMk cId="1907793401" sldId="412"/>
        </pc:sldMkLst>
      </pc:sldChg>
      <pc:sldChg chg="del">
        <pc:chgData name="Olivia Schultes" userId="4ae696eb-fef9-48d8-a46c-894578643fab" providerId="ADAL" clId="{855E1E14-8085-4AD6-94AB-60C73B4AC4DA}" dt="2025-08-12T23:09:39.553" v="8514" actId="2696"/>
        <pc:sldMkLst>
          <pc:docMk/>
          <pc:sldMk cId="1103874510" sldId="413"/>
        </pc:sldMkLst>
      </pc:sldChg>
      <pc:sldChg chg="del">
        <pc:chgData name="Olivia Schultes" userId="4ae696eb-fef9-48d8-a46c-894578643fab" providerId="ADAL" clId="{855E1E14-8085-4AD6-94AB-60C73B4AC4DA}" dt="2025-08-12T23:09:39.553" v="8514" actId="2696"/>
        <pc:sldMkLst>
          <pc:docMk/>
          <pc:sldMk cId="772060923" sldId="414"/>
        </pc:sldMkLst>
      </pc:sldChg>
      <pc:sldChg chg="del">
        <pc:chgData name="Olivia Schultes" userId="4ae696eb-fef9-48d8-a46c-894578643fab" providerId="ADAL" clId="{855E1E14-8085-4AD6-94AB-60C73B4AC4DA}" dt="2025-08-12T23:09:39.553" v="8514" actId="2696"/>
        <pc:sldMkLst>
          <pc:docMk/>
          <pc:sldMk cId="3965708762" sldId="415"/>
        </pc:sldMkLst>
      </pc:sldChg>
      <pc:sldChg chg="del">
        <pc:chgData name="Olivia Schultes" userId="4ae696eb-fef9-48d8-a46c-894578643fab" providerId="ADAL" clId="{855E1E14-8085-4AD6-94AB-60C73B4AC4DA}" dt="2025-08-12T23:09:39.553" v="8514" actId="2696"/>
        <pc:sldMkLst>
          <pc:docMk/>
          <pc:sldMk cId="4151330301" sldId="416"/>
        </pc:sldMkLst>
      </pc:sldChg>
      <pc:sldChg chg="modNotesTx">
        <pc:chgData name="Olivia Schultes" userId="4ae696eb-fef9-48d8-a46c-894578643fab" providerId="ADAL" clId="{855E1E14-8085-4AD6-94AB-60C73B4AC4DA}" dt="2025-08-13T00:26:16.749" v="13592" actId="20577"/>
        <pc:sldMkLst>
          <pc:docMk/>
          <pc:sldMk cId="1134178342" sldId="418"/>
        </pc:sldMkLst>
      </pc:sldChg>
      <pc:sldChg chg="modNotesTx">
        <pc:chgData name="Olivia Schultes" userId="4ae696eb-fef9-48d8-a46c-894578643fab" providerId="ADAL" clId="{855E1E14-8085-4AD6-94AB-60C73B4AC4DA}" dt="2025-08-13T00:26:34.694" v="13607" actId="20577"/>
        <pc:sldMkLst>
          <pc:docMk/>
          <pc:sldMk cId="3885982255" sldId="419"/>
        </pc:sldMkLst>
      </pc:sldChg>
      <pc:sldChg chg="del">
        <pc:chgData name="Olivia Schultes" userId="4ae696eb-fef9-48d8-a46c-894578643fab" providerId="ADAL" clId="{855E1E14-8085-4AD6-94AB-60C73B4AC4DA}" dt="2025-08-12T23:09:33.593" v="8513" actId="2696"/>
        <pc:sldMkLst>
          <pc:docMk/>
          <pc:sldMk cId="670442254" sldId="420"/>
        </pc:sldMkLst>
      </pc:sldChg>
      <pc:sldChg chg="modNotesTx">
        <pc:chgData name="Olivia Schultes" userId="4ae696eb-fef9-48d8-a46c-894578643fab" providerId="ADAL" clId="{855E1E14-8085-4AD6-94AB-60C73B4AC4DA}" dt="2025-08-12T23:18:43.558" v="8776" actId="20577"/>
        <pc:sldMkLst>
          <pc:docMk/>
          <pc:sldMk cId="1452965995" sldId="421"/>
        </pc:sldMkLst>
      </pc:sldChg>
      <pc:sldChg chg="modNotesTx">
        <pc:chgData name="Olivia Schultes" userId="4ae696eb-fef9-48d8-a46c-894578643fab" providerId="ADAL" clId="{855E1E14-8085-4AD6-94AB-60C73B4AC4DA}" dt="2025-08-12T23:20:01.426" v="9025" actId="313"/>
        <pc:sldMkLst>
          <pc:docMk/>
          <pc:sldMk cId="3579586920" sldId="423"/>
        </pc:sldMkLst>
      </pc:sldChg>
      <pc:sldChg chg="modSp mod modNotesTx">
        <pc:chgData name="Olivia Schultes" userId="4ae696eb-fef9-48d8-a46c-894578643fab" providerId="ADAL" clId="{855E1E14-8085-4AD6-94AB-60C73B4AC4DA}" dt="2025-08-12T23:22:13.572" v="9184" actId="20577"/>
        <pc:sldMkLst>
          <pc:docMk/>
          <pc:sldMk cId="3465563962" sldId="424"/>
        </pc:sldMkLst>
        <pc:spChg chg="mod">
          <ac:chgData name="Olivia Schultes" userId="4ae696eb-fef9-48d8-a46c-894578643fab" providerId="ADAL" clId="{855E1E14-8085-4AD6-94AB-60C73B4AC4DA}" dt="2025-08-12T23:21:38.551" v="9103" actId="14100"/>
          <ac:spMkLst>
            <pc:docMk/>
            <pc:sldMk cId="3465563962" sldId="424"/>
            <ac:spMk id="4" creationId="{982A982B-0C18-2E70-D70D-5AEDB21A0BAD}"/>
          </ac:spMkLst>
        </pc:spChg>
        <pc:spChg chg="mod">
          <ac:chgData name="Olivia Schultes" userId="4ae696eb-fef9-48d8-a46c-894578643fab" providerId="ADAL" clId="{855E1E14-8085-4AD6-94AB-60C73B4AC4DA}" dt="2025-08-12T23:21:37.662" v="9101" actId="14100"/>
          <ac:spMkLst>
            <pc:docMk/>
            <pc:sldMk cId="3465563962" sldId="424"/>
            <ac:spMk id="9" creationId="{E7FD89CF-6CFC-70DF-025F-61C90BE3F71B}"/>
          </ac:spMkLst>
        </pc:spChg>
        <pc:cxnChg chg="mod">
          <ac:chgData name="Olivia Schultes" userId="4ae696eb-fef9-48d8-a46c-894578643fab" providerId="ADAL" clId="{855E1E14-8085-4AD6-94AB-60C73B4AC4DA}" dt="2025-08-12T23:21:38.551" v="9103" actId="14100"/>
          <ac:cxnSpMkLst>
            <pc:docMk/>
            <pc:sldMk cId="3465563962" sldId="424"/>
            <ac:cxnSpMk id="5" creationId="{A151D3A5-9103-E940-7D80-4A5F3A307AE3}"/>
          </ac:cxnSpMkLst>
        </pc:cxnChg>
        <pc:cxnChg chg="mod">
          <ac:chgData name="Olivia Schultes" userId="4ae696eb-fef9-48d8-a46c-894578643fab" providerId="ADAL" clId="{855E1E14-8085-4AD6-94AB-60C73B4AC4DA}" dt="2025-08-12T23:21:37.662" v="9101" actId="14100"/>
          <ac:cxnSpMkLst>
            <pc:docMk/>
            <pc:sldMk cId="3465563962" sldId="424"/>
            <ac:cxnSpMk id="8" creationId="{D17B24A2-5379-403E-2295-0513CF103435}"/>
          </ac:cxnSpMkLst>
        </pc:cxnChg>
      </pc:sldChg>
      <pc:sldChg chg="delSp modSp mod modNotesTx">
        <pc:chgData name="Olivia Schultes" userId="4ae696eb-fef9-48d8-a46c-894578643fab" providerId="ADAL" clId="{855E1E14-8085-4AD6-94AB-60C73B4AC4DA}" dt="2025-08-12T23:23:23.178" v="9278" actId="478"/>
        <pc:sldMkLst>
          <pc:docMk/>
          <pc:sldMk cId="2716250792" sldId="425"/>
        </pc:sldMkLst>
        <pc:spChg chg="del">
          <ac:chgData name="Olivia Schultes" userId="4ae696eb-fef9-48d8-a46c-894578643fab" providerId="ADAL" clId="{855E1E14-8085-4AD6-94AB-60C73B4AC4DA}" dt="2025-08-12T23:22:35.659" v="9190" actId="478"/>
          <ac:spMkLst>
            <pc:docMk/>
            <pc:sldMk cId="2716250792" sldId="425"/>
            <ac:spMk id="4" creationId="{B958F645-2468-2272-CCDD-F7206A6DE805}"/>
          </ac:spMkLst>
        </pc:spChg>
        <pc:spChg chg="mod">
          <ac:chgData name="Olivia Schultes" userId="4ae696eb-fef9-48d8-a46c-894578643fab" providerId="ADAL" clId="{855E1E14-8085-4AD6-94AB-60C73B4AC4DA}" dt="2025-08-12T23:22:26.902" v="9187" actId="14100"/>
          <ac:spMkLst>
            <pc:docMk/>
            <pc:sldMk cId="2716250792" sldId="425"/>
            <ac:spMk id="5" creationId="{2CA3465A-88AD-66FC-8A19-5908D6C89460}"/>
          </ac:spMkLst>
        </pc:spChg>
        <pc:spChg chg="del">
          <ac:chgData name="Olivia Schultes" userId="4ae696eb-fef9-48d8-a46c-894578643fab" providerId="ADAL" clId="{855E1E14-8085-4AD6-94AB-60C73B4AC4DA}" dt="2025-08-12T23:23:21.728" v="9277" actId="478"/>
          <ac:spMkLst>
            <pc:docMk/>
            <pc:sldMk cId="2716250792" sldId="425"/>
            <ac:spMk id="9" creationId="{262B52CC-84B4-3747-8094-8695A62DD3F0}"/>
          </ac:spMkLst>
        </pc:spChg>
        <pc:cxnChg chg="del mod">
          <ac:chgData name="Olivia Schultes" userId="4ae696eb-fef9-48d8-a46c-894578643fab" providerId="ADAL" clId="{855E1E14-8085-4AD6-94AB-60C73B4AC4DA}" dt="2025-08-12T23:22:31.696" v="9189" actId="478"/>
          <ac:cxnSpMkLst>
            <pc:docMk/>
            <pc:sldMk cId="2716250792" sldId="425"/>
            <ac:cxnSpMk id="7" creationId="{DEFE060B-5E5B-1117-688F-4D7EC18FC871}"/>
          </ac:cxnSpMkLst>
        </pc:cxnChg>
        <pc:cxnChg chg="del mod">
          <ac:chgData name="Olivia Schultes" userId="4ae696eb-fef9-48d8-a46c-894578643fab" providerId="ADAL" clId="{855E1E14-8085-4AD6-94AB-60C73B4AC4DA}" dt="2025-08-12T23:22:29.989" v="9188" actId="478"/>
          <ac:cxnSpMkLst>
            <pc:docMk/>
            <pc:sldMk cId="2716250792" sldId="425"/>
            <ac:cxnSpMk id="8" creationId="{D6C2E34D-D367-2E8F-CCE3-CF925E6CC0BE}"/>
          </ac:cxnSpMkLst>
        </pc:cxnChg>
        <pc:cxnChg chg="del mod">
          <ac:chgData name="Olivia Schultes" userId="4ae696eb-fef9-48d8-a46c-894578643fab" providerId="ADAL" clId="{855E1E14-8085-4AD6-94AB-60C73B4AC4DA}" dt="2025-08-12T23:23:23.178" v="9278" actId="478"/>
          <ac:cxnSpMkLst>
            <pc:docMk/>
            <pc:sldMk cId="2716250792" sldId="425"/>
            <ac:cxnSpMk id="11" creationId="{8D043574-DE1F-6514-0CF4-10C0CA4A3FF2}"/>
          </ac:cxnSpMkLst>
        </pc:cxnChg>
      </pc:sldChg>
      <pc:sldChg chg="addSp delSp modSp mod modAnim modNotesTx">
        <pc:chgData name="Olivia Schultes" userId="4ae696eb-fef9-48d8-a46c-894578643fab" providerId="ADAL" clId="{855E1E14-8085-4AD6-94AB-60C73B4AC4DA}" dt="2025-08-12T23:27:23.259" v="9599"/>
        <pc:sldMkLst>
          <pc:docMk/>
          <pc:sldMk cId="3343324866" sldId="426"/>
        </pc:sldMkLst>
        <pc:spChg chg="mod">
          <ac:chgData name="Olivia Schultes" userId="4ae696eb-fef9-48d8-a46c-894578643fab" providerId="ADAL" clId="{855E1E14-8085-4AD6-94AB-60C73B4AC4DA}" dt="2025-08-12T23:23:52.177" v="9287" actId="14100"/>
          <ac:spMkLst>
            <pc:docMk/>
            <pc:sldMk cId="3343324866" sldId="426"/>
            <ac:spMk id="4" creationId="{6494C04A-970E-4E10-A415-1FA672820402}"/>
          </ac:spMkLst>
        </pc:spChg>
        <pc:spChg chg="add mod">
          <ac:chgData name="Olivia Schultes" userId="4ae696eb-fef9-48d8-a46c-894578643fab" providerId="ADAL" clId="{855E1E14-8085-4AD6-94AB-60C73B4AC4DA}" dt="2025-08-12T23:25:24.487" v="9407" actId="1076"/>
          <ac:spMkLst>
            <pc:docMk/>
            <pc:sldMk cId="3343324866" sldId="426"/>
            <ac:spMk id="6" creationId="{A0886926-B714-F466-5708-FF95D5D52B5F}"/>
          </ac:spMkLst>
        </pc:spChg>
        <pc:spChg chg="del">
          <ac:chgData name="Olivia Schultes" userId="4ae696eb-fef9-48d8-a46c-894578643fab" providerId="ADAL" clId="{855E1E14-8085-4AD6-94AB-60C73B4AC4DA}" dt="2025-08-12T23:23:55.854" v="9288" actId="478"/>
          <ac:spMkLst>
            <pc:docMk/>
            <pc:sldMk cId="3343324866" sldId="426"/>
            <ac:spMk id="7" creationId="{D87AA14A-AE4D-26D9-7108-E3FFE9DF2D52}"/>
          </ac:spMkLst>
        </pc:spChg>
        <pc:spChg chg="del">
          <ac:chgData name="Olivia Schultes" userId="4ae696eb-fef9-48d8-a46c-894578643fab" providerId="ADAL" clId="{855E1E14-8085-4AD6-94AB-60C73B4AC4DA}" dt="2025-08-12T23:23:32.120" v="9279" actId="478"/>
          <ac:spMkLst>
            <pc:docMk/>
            <pc:sldMk cId="3343324866" sldId="426"/>
            <ac:spMk id="10" creationId="{D8444FF9-138B-94CC-D090-454949603AC6}"/>
          </ac:spMkLst>
        </pc:spChg>
        <pc:cxnChg chg="del mod">
          <ac:chgData name="Olivia Schultes" userId="4ae696eb-fef9-48d8-a46c-894578643fab" providerId="ADAL" clId="{855E1E14-8085-4AD6-94AB-60C73B4AC4DA}" dt="2025-08-12T23:23:35.169" v="9281" actId="478"/>
          <ac:cxnSpMkLst>
            <pc:docMk/>
            <pc:sldMk cId="3343324866" sldId="426"/>
            <ac:cxnSpMk id="5" creationId="{1684A79D-BCB4-B302-3AB7-4326334FE59E}"/>
          </ac:cxnSpMkLst>
        </pc:cxnChg>
        <pc:cxnChg chg="del mod">
          <ac:chgData name="Olivia Schultes" userId="4ae696eb-fef9-48d8-a46c-894578643fab" providerId="ADAL" clId="{855E1E14-8085-4AD6-94AB-60C73B4AC4DA}" dt="2025-08-12T23:23:33.562" v="9280" actId="478"/>
          <ac:cxnSpMkLst>
            <pc:docMk/>
            <pc:sldMk cId="3343324866" sldId="426"/>
            <ac:cxnSpMk id="11" creationId="{C351BBF5-6BF0-F8CB-EECE-A3126999DAE4}"/>
          </ac:cxnSpMkLst>
        </pc:cxnChg>
      </pc:sldChg>
      <pc:sldChg chg="modNotesTx">
        <pc:chgData name="Olivia Schultes" userId="4ae696eb-fef9-48d8-a46c-894578643fab" providerId="ADAL" clId="{855E1E14-8085-4AD6-94AB-60C73B4AC4DA}" dt="2025-08-12T23:29:36.294" v="9969" actId="20577"/>
        <pc:sldMkLst>
          <pc:docMk/>
          <pc:sldMk cId="3903264939" sldId="427"/>
        </pc:sldMkLst>
      </pc:sldChg>
      <pc:sldChg chg="modSp mod ord modNotesTx">
        <pc:chgData name="Olivia Schultes" userId="4ae696eb-fef9-48d8-a46c-894578643fab" providerId="ADAL" clId="{855E1E14-8085-4AD6-94AB-60C73B4AC4DA}" dt="2025-08-13T00:01:53.616" v="12450"/>
        <pc:sldMkLst>
          <pc:docMk/>
          <pc:sldMk cId="3915284327" sldId="428"/>
        </pc:sldMkLst>
        <pc:spChg chg="mod">
          <ac:chgData name="Olivia Schultes" userId="4ae696eb-fef9-48d8-a46c-894578643fab" providerId="ADAL" clId="{855E1E14-8085-4AD6-94AB-60C73B4AC4DA}" dt="2025-08-13T00:01:51.407" v="12448" actId="20577"/>
          <ac:spMkLst>
            <pc:docMk/>
            <pc:sldMk cId="3915284327" sldId="428"/>
            <ac:spMk id="7" creationId="{02B4254E-EEED-2716-59F0-2ABA01900DC4}"/>
          </ac:spMkLst>
        </pc:spChg>
      </pc:sldChg>
      <pc:sldChg chg="modSp mod modNotesTx">
        <pc:chgData name="Olivia Schultes" userId="4ae696eb-fef9-48d8-a46c-894578643fab" providerId="ADAL" clId="{855E1E14-8085-4AD6-94AB-60C73B4AC4DA}" dt="2025-08-13T00:02:04.992" v="12470" actId="20577"/>
        <pc:sldMkLst>
          <pc:docMk/>
          <pc:sldMk cId="1148350457" sldId="429"/>
        </pc:sldMkLst>
        <pc:spChg chg="mod">
          <ac:chgData name="Olivia Schultes" userId="4ae696eb-fef9-48d8-a46c-894578643fab" providerId="ADAL" clId="{855E1E14-8085-4AD6-94AB-60C73B4AC4DA}" dt="2025-08-13T00:01:58.813" v="12454" actId="20577"/>
          <ac:spMkLst>
            <pc:docMk/>
            <pc:sldMk cId="1148350457" sldId="429"/>
            <ac:spMk id="7" creationId="{2A99A03F-366C-3E78-3566-73C25FEF286E}"/>
          </ac:spMkLst>
        </pc:spChg>
      </pc:sldChg>
      <pc:sldChg chg="modNotesTx">
        <pc:chgData name="Olivia Schultes" userId="4ae696eb-fef9-48d8-a46c-894578643fab" providerId="ADAL" clId="{855E1E14-8085-4AD6-94AB-60C73B4AC4DA}" dt="2025-08-12T23:56:29.202" v="12340" actId="20577"/>
        <pc:sldMkLst>
          <pc:docMk/>
          <pc:sldMk cId="1694215060" sldId="431"/>
        </pc:sldMkLst>
      </pc:sldChg>
      <pc:sldChg chg="modNotesTx">
        <pc:chgData name="Olivia Schultes" userId="4ae696eb-fef9-48d8-a46c-894578643fab" providerId="ADAL" clId="{855E1E14-8085-4AD6-94AB-60C73B4AC4DA}" dt="2025-08-12T23:32:47.072" v="10509" actId="20577"/>
        <pc:sldMkLst>
          <pc:docMk/>
          <pc:sldMk cId="3394308881" sldId="432"/>
        </pc:sldMkLst>
      </pc:sldChg>
      <pc:sldChg chg="modNotesTx">
        <pc:chgData name="Olivia Schultes" userId="4ae696eb-fef9-48d8-a46c-894578643fab" providerId="ADAL" clId="{855E1E14-8085-4AD6-94AB-60C73B4AC4DA}" dt="2025-08-12T23:32:16.708" v="10383" actId="20577"/>
        <pc:sldMkLst>
          <pc:docMk/>
          <pc:sldMk cId="3392016412" sldId="433"/>
        </pc:sldMkLst>
      </pc:sldChg>
      <pc:sldChg chg="modNotesTx">
        <pc:chgData name="Olivia Schultes" userId="4ae696eb-fef9-48d8-a46c-894578643fab" providerId="ADAL" clId="{855E1E14-8085-4AD6-94AB-60C73B4AC4DA}" dt="2025-08-12T23:33:06.476" v="10607" actId="20577"/>
        <pc:sldMkLst>
          <pc:docMk/>
          <pc:sldMk cId="1719784617" sldId="438"/>
        </pc:sldMkLst>
      </pc:sldChg>
      <pc:sldChg chg="modNotesTx">
        <pc:chgData name="Olivia Schultes" userId="4ae696eb-fef9-48d8-a46c-894578643fab" providerId="ADAL" clId="{855E1E14-8085-4AD6-94AB-60C73B4AC4DA}" dt="2025-08-12T23:35:39.320" v="10748" actId="20577"/>
        <pc:sldMkLst>
          <pc:docMk/>
          <pc:sldMk cId="138597233" sldId="439"/>
        </pc:sldMkLst>
      </pc:sldChg>
      <pc:sldChg chg="modSp mod">
        <pc:chgData name="Olivia Schultes" userId="4ae696eb-fef9-48d8-a46c-894578643fab" providerId="ADAL" clId="{855E1E14-8085-4AD6-94AB-60C73B4AC4DA}" dt="2025-08-12T23:33:44.651" v="10616" actId="14100"/>
        <pc:sldMkLst>
          <pc:docMk/>
          <pc:sldMk cId="3514370095" sldId="440"/>
        </pc:sldMkLst>
        <pc:spChg chg="mod">
          <ac:chgData name="Olivia Schultes" userId="4ae696eb-fef9-48d8-a46c-894578643fab" providerId="ADAL" clId="{855E1E14-8085-4AD6-94AB-60C73B4AC4DA}" dt="2025-08-12T23:33:44.651" v="10616" actId="14100"/>
          <ac:spMkLst>
            <pc:docMk/>
            <pc:sldMk cId="3514370095" sldId="440"/>
            <ac:spMk id="4" creationId="{745682FD-2565-9EC8-8D5E-A9DF77596B82}"/>
          </ac:spMkLst>
        </pc:spChg>
        <pc:cxnChg chg="mod">
          <ac:chgData name="Olivia Schultes" userId="4ae696eb-fef9-48d8-a46c-894578643fab" providerId="ADAL" clId="{855E1E14-8085-4AD6-94AB-60C73B4AC4DA}" dt="2025-08-12T23:33:44.651" v="10616" actId="14100"/>
          <ac:cxnSpMkLst>
            <pc:docMk/>
            <pc:sldMk cId="3514370095" sldId="440"/>
            <ac:cxnSpMk id="7" creationId="{D6522A76-973E-8F30-3349-5A8A9AAC3CAC}"/>
          </ac:cxnSpMkLst>
        </pc:cxnChg>
      </pc:sldChg>
      <pc:sldChg chg="modSp mod">
        <pc:chgData name="Olivia Schultes" userId="4ae696eb-fef9-48d8-a46c-894578643fab" providerId="ADAL" clId="{855E1E14-8085-4AD6-94AB-60C73B4AC4DA}" dt="2025-08-12T23:35:03.548" v="10626" actId="14100"/>
        <pc:sldMkLst>
          <pc:docMk/>
          <pc:sldMk cId="3812060597" sldId="441"/>
        </pc:sldMkLst>
        <pc:spChg chg="mod">
          <ac:chgData name="Olivia Schultes" userId="4ae696eb-fef9-48d8-a46c-894578643fab" providerId="ADAL" clId="{855E1E14-8085-4AD6-94AB-60C73B4AC4DA}" dt="2025-08-12T23:35:03.548" v="10626" actId="14100"/>
          <ac:spMkLst>
            <pc:docMk/>
            <pc:sldMk cId="3812060597" sldId="441"/>
            <ac:spMk id="3" creationId="{7BA92D67-826B-5AB2-B9C2-711C0D6FCD62}"/>
          </ac:spMkLst>
        </pc:spChg>
        <pc:cxnChg chg="mod">
          <ac:chgData name="Olivia Schultes" userId="4ae696eb-fef9-48d8-a46c-894578643fab" providerId="ADAL" clId="{855E1E14-8085-4AD6-94AB-60C73B4AC4DA}" dt="2025-08-12T23:35:03.548" v="10626" actId="14100"/>
          <ac:cxnSpMkLst>
            <pc:docMk/>
            <pc:sldMk cId="3812060597" sldId="441"/>
            <ac:cxnSpMk id="4" creationId="{04FB55CF-52C3-8DF5-0EC4-CCBA960D11A4}"/>
          </ac:cxnSpMkLst>
        </pc:cxnChg>
      </pc:sldChg>
      <pc:sldChg chg="modNotesTx">
        <pc:chgData name="Olivia Schultes" userId="4ae696eb-fef9-48d8-a46c-894578643fab" providerId="ADAL" clId="{855E1E14-8085-4AD6-94AB-60C73B4AC4DA}" dt="2025-08-12T23:39:46.926" v="11270" actId="20577"/>
        <pc:sldMkLst>
          <pc:docMk/>
          <pc:sldMk cId="2343776860" sldId="442"/>
        </pc:sldMkLst>
      </pc:sldChg>
      <pc:sldChg chg="modSp mod modNotesTx">
        <pc:chgData name="Olivia Schultes" userId="4ae696eb-fef9-48d8-a46c-894578643fab" providerId="ADAL" clId="{855E1E14-8085-4AD6-94AB-60C73B4AC4DA}" dt="2025-08-12T23:42:03.150" v="11835" actId="20577"/>
        <pc:sldMkLst>
          <pc:docMk/>
          <pc:sldMk cId="326947230" sldId="443"/>
        </pc:sldMkLst>
        <pc:spChg chg="mod">
          <ac:chgData name="Olivia Schultes" userId="4ae696eb-fef9-48d8-a46c-894578643fab" providerId="ADAL" clId="{855E1E14-8085-4AD6-94AB-60C73B4AC4DA}" dt="2025-08-12T23:41:50.826" v="11775"/>
          <ac:spMkLst>
            <pc:docMk/>
            <pc:sldMk cId="326947230" sldId="443"/>
            <ac:spMk id="9" creationId="{DA7082F8-8E1A-69F5-CA25-22E90818312B}"/>
          </ac:spMkLst>
        </pc:spChg>
      </pc:sldChg>
      <pc:sldChg chg="modNotesTx">
        <pc:chgData name="Olivia Schultes" userId="4ae696eb-fef9-48d8-a46c-894578643fab" providerId="ADAL" clId="{855E1E14-8085-4AD6-94AB-60C73B4AC4DA}" dt="2025-08-12T23:42:20.666" v="11897" actId="20577"/>
        <pc:sldMkLst>
          <pc:docMk/>
          <pc:sldMk cId="1846963881" sldId="445"/>
        </pc:sldMkLst>
      </pc:sldChg>
      <pc:sldChg chg="modNotesTx">
        <pc:chgData name="Olivia Schultes" userId="4ae696eb-fef9-48d8-a46c-894578643fab" providerId="ADAL" clId="{855E1E14-8085-4AD6-94AB-60C73B4AC4DA}" dt="2025-08-12T23:42:29.279" v="11901" actId="20577"/>
        <pc:sldMkLst>
          <pc:docMk/>
          <pc:sldMk cId="1989995232" sldId="446"/>
        </pc:sldMkLst>
      </pc:sldChg>
      <pc:sldChg chg="modNotesTx">
        <pc:chgData name="Olivia Schultes" userId="4ae696eb-fef9-48d8-a46c-894578643fab" providerId="ADAL" clId="{855E1E14-8085-4AD6-94AB-60C73B4AC4DA}" dt="2025-08-12T23:47:17.692" v="11930" actId="6549"/>
        <pc:sldMkLst>
          <pc:docMk/>
          <pc:sldMk cId="3783366088" sldId="447"/>
        </pc:sldMkLst>
      </pc:sldChg>
      <pc:sldChg chg="addSp modSp modAnim modNotesTx">
        <pc:chgData name="Olivia Schultes" userId="4ae696eb-fef9-48d8-a46c-894578643fab" providerId="ADAL" clId="{855E1E14-8085-4AD6-94AB-60C73B4AC4DA}" dt="2025-08-12T23:49:29.638" v="11946" actId="20577"/>
        <pc:sldMkLst>
          <pc:docMk/>
          <pc:sldMk cId="1565031129" sldId="448"/>
        </pc:sldMkLst>
        <pc:spChg chg="add mod">
          <ac:chgData name="Olivia Schultes" userId="4ae696eb-fef9-48d8-a46c-894578643fab" providerId="ADAL" clId="{855E1E14-8085-4AD6-94AB-60C73B4AC4DA}" dt="2025-08-12T23:49:06.959" v="11942"/>
          <ac:spMkLst>
            <pc:docMk/>
            <pc:sldMk cId="1565031129" sldId="448"/>
            <ac:spMk id="4" creationId="{B7E0BF32-33AF-AD6D-7442-B3E119616893}"/>
          </ac:spMkLst>
        </pc:spChg>
        <pc:spChg chg="add mod">
          <ac:chgData name="Olivia Schultes" userId="4ae696eb-fef9-48d8-a46c-894578643fab" providerId="ADAL" clId="{855E1E14-8085-4AD6-94AB-60C73B4AC4DA}" dt="2025-08-12T23:49:06.959" v="11942"/>
          <ac:spMkLst>
            <pc:docMk/>
            <pc:sldMk cId="1565031129" sldId="448"/>
            <ac:spMk id="6" creationId="{3ADEC1B9-C53F-8DA6-EA8E-01ED6331AFC1}"/>
          </ac:spMkLst>
        </pc:spChg>
        <pc:spChg chg="add mod">
          <ac:chgData name="Olivia Schultes" userId="4ae696eb-fef9-48d8-a46c-894578643fab" providerId="ADAL" clId="{855E1E14-8085-4AD6-94AB-60C73B4AC4DA}" dt="2025-08-12T23:49:06.959" v="11942"/>
          <ac:spMkLst>
            <pc:docMk/>
            <pc:sldMk cId="1565031129" sldId="448"/>
            <ac:spMk id="7" creationId="{33FF50E7-B042-7217-0F12-B571A534FEAE}"/>
          </ac:spMkLst>
        </pc:spChg>
      </pc:sldChg>
      <pc:sldChg chg="del">
        <pc:chgData name="Olivia Schultes" userId="4ae696eb-fef9-48d8-a46c-894578643fab" providerId="ADAL" clId="{855E1E14-8085-4AD6-94AB-60C73B4AC4DA}" dt="2025-08-12T23:49:17.759" v="11944" actId="47"/>
        <pc:sldMkLst>
          <pc:docMk/>
          <pc:sldMk cId="2919279232" sldId="449"/>
        </pc:sldMkLst>
      </pc:sldChg>
      <pc:sldChg chg="modNotesTx">
        <pc:chgData name="Olivia Schultes" userId="4ae696eb-fef9-48d8-a46c-894578643fab" providerId="ADAL" clId="{855E1E14-8085-4AD6-94AB-60C73B4AC4DA}" dt="2025-08-12T23:49:54.430" v="12009" actId="20577"/>
        <pc:sldMkLst>
          <pc:docMk/>
          <pc:sldMk cId="3837345426" sldId="451"/>
        </pc:sldMkLst>
      </pc:sldChg>
      <pc:sldChg chg="modNotesTx">
        <pc:chgData name="Olivia Schultes" userId="4ae696eb-fef9-48d8-a46c-894578643fab" providerId="ADAL" clId="{855E1E14-8085-4AD6-94AB-60C73B4AC4DA}" dt="2025-08-12T23:50:09.388" v="12012" actId="20577"/>
        <pc:sldMkLst>
          <pc:docMk/>
          <pc:sldMk cId="3562254894" sldId="453"/>
        </pc:sldMkLst>
      </pc:sldChg>
      <pc:sldChg chg="modNotesTx">
        <pc:chgData name="Olivia Schultes" userId="4ae696eb-fef9-48d8-a46c-894578643fab" providerId="ADAL" clId="{855E1E14-8085-4AD6-94AB-60C73B4AC4DA}" dt="2025-08-12T23:51:29.810" v="12047" actId="20577"/>
        <pc:sldMkLst>
          <pc:docMk/>
          <pc:sldMk cId="754495445" sldId="455"/>
        </pc:sldMkLst>
      </pc:sldChg>
      <pc:sldChg chg="modNotesTx">
        <pc:chgData name="Olivia Schultes" userId="4ae696eb-fef9-48d8-a46c-894578643fab" providerId="ADAL" clId="{855E1E14-8085-4AD6-94AB-60C73B4AC4DA}" dt="2025-08-13T00:17:17.479" v="12842" actId="20577"/>
        <pc:sldMkLst>
          <pc:docMk/>
          <pc:sldMk cId="1344715219" sldId="456"/>
        </pc:sldMkLst>
      </pc:sldChg>
      <pc:sldChg chg="modNotesTx">
        <pc:chgData name="Olivia Schultes" userId="4ae696eb-fef9-48d8-a46c-894578643fab" providerId="ADAL" clId="{855E1E14-8085-4AD6-94AB-60C73B4AC4DA}" dt="2025-08-13T00:17:35.328" v="12850" actId="20577"/>
        <pc:sldMkLst>
          <pc:docMk/>
          <pc:sldMk cId="3211953252" sldId="457"/>
        </pc:sldMkLst>
      </pc:sldChg>
      <pc:sldChg chg="modNotesTx">
        <pc:chgData name="Olivia Schultes" userId="4ae696eb-fef9-48d8-a46c-894578643fab" providerId="ADAL" clId="{855E1E14-8085-4AD6-94AB-60C73B4AC4DA}" dt="2025-08-13T00:17:59.089" v="12854" actId="20577"/>
        <pc:sldMkLst>
          <pc:docMk/>
          <pc:sldMk cId="2738459006" sldId="458"/>
        </pc:sldMkLst>
      </pc:sldChg>
      <pc:sldChg chg="modNotesTx">
        <pc:chgData name="Olivia Schultes" userId="4ae696eb-fef9-48d8-a46c-894578643fab" providerId="ADAL" clId="{855E1E14-8085-4AD6-94AB-60C73B4AC4DA}" dt="2025-08-13T00:21:59.634" v="13010" actId="20577"/>
        <pc:sldMkLst>
          <pc:docMk/>
          <pc:sldMk cId="2091380608" sldId="460"/>
        </pc:sldMkLst>
      </pc:sldChg>
      <pc:sldChg chg="modNotesTx">
        <pc:chgData name="Olivia Schultes" userId="4ae696eb-fef9-48d8-a46c-894578643fab" providerId="ADAL" clId="{855E1E14-8085-4AD6-94AB-60C73B4AC4DA}" dt="2025-08-13T00:22:13.510" v="13088" actId="20577"/>
        <pc:sldMkLst>
          <pc:docMk/>
          <pc:sldMk cId="684243604" sldId="461"/>
        </pc:sldMkLst>
      </pc:sldChg>
      <pc:sldChg chg="modNotesTx">
        <pc:chgData name="Olivia Schultes" userId="4ae696eb-fef9-48d8-a46c-894578643fab" providerId="ADAL" clId="{855E1E14-8085-4AD6-94AB-60C73B4AC4DA}" dt="2025-08-13T00:23:35.206" v="13440" actId="20577"/>
        <pc:sldMkLst>
          <pc:docMk/>
          <pc:sldMk cId="749694980" sldId="462"/>
        </pc:sldMkLst>
      </pc:sldChg>
      <pc:sldChg chg="modSp mod">
        <pc:chgData name="Olivia Schultes" userId="4ae696eb-fef9-48d8-a46c-894578643fab" providerId="ADAL" clId="{855E1E14-8085-4AD6-94AB-60C73B4AC4DA}" dt="2025-08-12T23:54:22.626" v="12053" actId="20577"/>
        <pc:sldMkLst>
          <pc:docMk/>
          <pc:sldMk cId="3564178375" sldId="464"/>
        </pc:sldMkLst>
        <pc:spChg chg="mod">
          <ac:chgData name="Olivia Schultes" userId="4ae696eb-fef9-48d8-a46c-894578643fab" providerId="ADAL" clId="{855E1E14-8085-4AD6-94AB-60C73B4AC4DA}" dt="2025-08-12T23:54:22.626" v="12053" actId="20577"/>
          <ac:spMkLst>
            <pc:docMk/>
            <pc:sldMk cId="3564178375" sldId="464"/>
            <ac:spMk id="4" creationId="{6BBE9F6B-E7EB-82D5-BD64-7017C65F0D7D}"/>
          </ac:spMkLst>
        </pc:spChg>
      </pc:sldChg>
      <pc:sldChg chg="modSp mod">
        <pc:chgData name="Olivia Schultes" userId="4ae696eb-fef9-48d8-a46c-894578643fab" providerId="ADAL" clId="{855E1E14-8085-4AD6-94AB-60C73B4AC4DA}" dt="2025-08-12T22:50:50.303" v="6649"/>
        <pc:sldMkLst>
          <pc:docMk/>
          <pc:sldMk cId="833677428" sldId="465"/>
        </pc:sldMkLst>
        <pc:spChg chg="mod">
          <ac:chgData name="Olivia Schultes" userId="4ae696eb-fef9-48d8-a46c-894578643fab" providerId="ADAL" clId="{855E1E14-8085-4AD6-94AB-60C73B4AC4DA}" dt="2025-08-12T22:50:50.303" v="6649"/>
          <ac:spMkLst>
            <pc:docMk/>
            <pc:sldMk cId="833677428" sldId="465"/>
            <ac:spMk id="3" creationId="{81211200-9438-34C9-253C-E05FDB231D78}"/>
          </ac:spMkLst>
        </pc:spChg>
      </pc:sldChg>
      <pc:sldChg chg="modNotesTx">
        <pc:chgData name="Olivia Schultes" userId="4ae696eb-fef9-48d8-a46c-894578643fab" providerId="ADAL" clId="{855E1E14-8085-4AD6-94AB-60C73B4AC4DA}" dt="2025-08-13T00:00:21.534" v="12438" actId="6549"/>
        <pc:sldMkLst>
          <pc:docMk/>
          <pc:sldMk cId="1014745481" sldId="466"/>
        </pc:sldMkLst>
      </pc:sldChg>
      <pc:sldChg chg="modNotesTx">
        <pc:chgData name="Olivia Schultes" userId="4ae696eb-fef9-48d8-a46c-894578643fab" providerId="ADAL" clId="{855E1E14-8085-4AD6-94AB-60C73B4AC4DA}" dt="2025-08-12T23:59:00.184" v="12372" actId="20577"/>
        <pc:sldMkLst>
          <pc:docMk/>
          <pc:sldMk cId="229763323" sldId="467"/>
        </pc:sldMkLst>
      </pc:sldChg>
      <pc:sldChg chg="modNotesTx">
        <pc:chgData name="Olivia Schultes" userId="4ae696eb-fef9-48d8-a46c-894578643fab" providerId="ADAL" clId="{855E1E14-8085-4AD6-94AB-60C73B4AC4DA}" dt="2025-08-12T23:56:34.463" v="12357" actId="20577"/>
        <pc:sldMkLst>
          <pc:docMk/>
          <pc:sldMk cId="3808287214" sldId="472"/>
        </pc:sldMkLst>
      </pc:sldChg>
      <pc:sldChg chg="modNotesTx">
        <pc:chgData name="Olivia Schultes" userId="4ae696eb-fef9-48d8-a46c-894578643fab" providerId="ADAL" clId="{855E1E14-8085-4AD6-94AB-60C73B4AC4DA}" dt="2025-08-12T23:56:59.591" v="12359" actId="20577"/>
        <pc:sldMkLst>
          <pc:docMk/>
          <pc:sldMk cId="745460071" sldId="474"/>
        </pc:sldMkLst>
      </pc:sldChg>
      <pc:sldChg chg="modNotesTx">
        <pc:chgData name="Olivia Schultes" userId="4ae696eb-fef9-48d8-a46c-894578643fab" providerId="ADAL" clId="{855E1E14-8085-4AD6-94AB-60C73B4AC4DA}" dt="2025-08-13T00:04:34.965" v="12543" actId="20577"/>
        <pc:sldMkLst>
          <pc:docMk/>
          <pc:sldMk cId="1894790097" sldId="477"/>
        </pc:sldMkLst>
      </pc:sldChg>
      <pc:sldChg chg="modNotesTx">
        <pc:chgData name="Olivia Schultes" userId="4ae696eb-fef9-48d8-a46c-894578643fab" providerId="ADAL" clId="{855E1E14-8085-4AD6-94AB-60C73B4AC4DA}" dt="2025-08-13T00:03:15.734" v="12490" actId="20577"/>
        <pc:sldMkLst>
          <pc:docMk/>
          <pc:sldMk cId="4237500291" sldId="480"/>
        </pc:sldMkLst>
      </pc:sldChg>
      <pc:sldChg chg="modNotesTx">
        <pc:chgData name="Olivia Schultes" userId="4ae696eb-fef9-48d8-a46c-894578643fab" providerId="ADAL" clId="{855E1E14-8085-4AD6-94AB-60C73B4AC4DA}" dt="2025-08-13T00:03:33.528" v="12526" actId="20577"/>
        <pc:sldMkLst>
          <pc:docMk/>
          <pc:sldMk cId="1553266656" sldId="481"/>
        </pc:sldMkLst>
      </pc:sldChg>
      <pc:sldChg chg="modNotesTx">
        <pc:chgData name="Olivia Schultes" userId="4ae696eb-fef9-48d8-a46c-894578643fab" providerId="ADAL" clId="{855E1E14-8085-4AD6-94AB-60C73B4AC4DA}" dt="2025-08-13T00:05:37.830" v="12545" actId="20577"/>
        <pc:sldMkLst>
          <pc:docMk/>
          <pc:sldMk cId="119717851" sldId="483"/>
        </pc:sldMkLst>
      </pc:sldChg>
      <pc:sldChg chg="modNotesTx">
        <pc:chgData name="Olivia Schultes" userId="4ae696eb-fef9-48d8-a46c-894578643fab" providerId="ADAL" clId="{855E1E14-8085-4AD6-94AB-60C73B4AC4DA}" dt="2025-08-13T00:05:46.497" v="12547" actId="20577"/>
        <pc:sldMkLst>
          <pc:docMk/>
          <pc:sldMk cId="235253690" sldId="484"/>
        </pc:sldMkLst>
      </pc:sldChg>
      <pc:sldChg chg="modNotesTx">
        <pc:chgData name="Olivia Schultes" userId="4ae696eb-fef9-48d8-a46c-894578643fab" providerId="ADAL" clId="{855E1E14-8085-4AD6-94AB-60C73B4AC4DA}" dt="2025-08-13T00:06:34.381" v="12551" actId="20577"/>
        <pc:sldMkLst>
          <pc:docMk/>
          <pc:sldMk cId="1391190994" sldId="485"/>
        </pc:sldMkLst>
      </pc:sldChg>
      <pc:sldChg chg="modNotesTx">
        <pc:chgData name="Olivia Schultes" userId="4ae696eb-fef9-48d8-a46c-894578643fab" providerId="ADAL" clId="{855E1E14-8085-4AD6-94AB-60C73B4AC4DA}" dt="2025-08-13T00:07:06.750" v="12553" actId="20577"/>
        <pc:sldMkLst>
          <pc:docMk/>
          <pc:sldMk cId="1748231293" sldId="486"/>
        </pc:sldMkLst>
      </pc:sldChg>
      <pc:sldChg chg="modNotesTx">
        <pc:chgData name="Olivia Schultes" userId="4ae696eb-fef9-48d8-a46c-894578643fab" providerId="ADAL" clId="{855E1E14-8085-4AD6-94AB-60C73B4AC4DA}" dt="2025-08-13T00:07:19.091" v="12555" actId="20577"/>
        <pc:sldMkLst>
          <pc:docMk/>
          <pc:sldMk cId="2692725173" sldId="487"/>
        </pc:sldMkLst>
      </pc:sldChg>
      <pc:sldChg chg="modNotesTx">
        <pc:chgData name="Olivia Schultes" userId="4ae696eb-fef9-48d8-a46c-894578643fab" providerId="ADAL" clId="{855E1E14-8085-4AD6-94AB-60C73B4AC4DA}" dt="2025-08-13T00:11:12.486" v="12831" actId="20577"/>
        <pc:sldMkLst>
          <pc:docMk/>
          <pc:sldMk cId="658959699" sldId="488"/>
        </pc:sldMkLst>
      </pc:sldChg>
      <pc:sldChg chg="modNotesTx">
        <pc:chgData name="Olivia Schultes" userId="4ae696eb-fef9-48d8-a46c-894578643fab" providerId="ADAL" clId="{855E1E14-8085-4AD6-94AB-60C73B4AC4DA}" dt="2025-08-12T23:36:20.430" v="10823" actId="20577"/>
        <pc:sldMkLst>
          <pc:docMk/>
          <pc:sldMk cId="3779124858" sldId="489"/>
        </pc:sldMkLst>
      </pc:sldChg>
      <pc:sldChg chg="modNotesTx">
        <pc:chgData name="Olivia Schultes" userId="4ae696eb-fef9-48d8-a46c-894578643fab" providerId="ADAL" clId="{855E1E14-8085-4AD6-94AB-60C73B4AC4DA}" dt="2025-08-12T23:36:35.995" v="10838" actId="20577"/>
        <pc:sldMkLst>
          <pc:docMk/>
          <pc:sldMk cId="4078457405" sldId="490"/>
        </pc:sldMkLst>
      </pc:sldChg>
      <pc:sldChg chg="addSp delSp modSp new mod modClrScheme chgLayout">
        <pc:chgData name="Olivia Schultes" userId="4ae696eb-fef9-48d8-a46c-894578643fab" providerId="ADAL" clId="{855E1E14-8085-4AD6-94AB-60C73B4AC4DA}" dt="2025-08-12T23:13:27.671" v="8518" actId="1076"/>
        <pc:sldMkLst>
          <pc:docMk/>
          <pc:sldMk cId="1761999126" sldId="491"/>
        </pc:sldMkLst>
        <pc:spChg chg="del mod ord">
          <ac:chgData name="Olivia Schultes" userId="4ae696eb-fef9-48d8-a46c-894578643fab" providerId="ADAL" clId="{855E1E14-8085-4AD6-94AB-60C73B4AC4DA}" dt="2025-08-12T20:56:30.515" v="1" actId="700"/>
          <ac:spMkLst>
            <pc:docMk/>
            <pc:sldMk cId="1761999126" sldId="491"/>
            <ac:spMk id="2" creationId="{2ABEC74B-371C-1758-EF7A-344DF78544CE}"/>
          </ac:spMkLst>
        </pc:spChg>
        <pc:spChg chg="del mod ord">
          <ac:chgData name="Olivia Schultes" userId="4ae696eb-fef9-48d8-a46c-894578643fab" providerId="ADAL" clId="{855E1E14-8085-4AD6-94AB-60C73B4AC4DA}" dt="2025-08-12T20:56:30.515" v="1" actId="700"/>
          <ac:spMkLst>
            <pc:docMk/>
            <pc:sldMk cId="1761999126" sldId="491"/>
            <ac:spMk id="3" creationId="{42DAAAF1-4A2E-12EF-9115-8F9290FCBED3}"/>
          </ac:spMkLst>
        </pc:spChg>
        <pc:spChg chg="mod ord">
          <ac:chgData name="Olivia Schultes" userId="4ae696eb-fef9-48d8-a46c-894578643fab" providerId="ADAL" clId="{855E1E14-8085-4AD6-94AB-60C73B4AC4DA}" dt="2025-08-12T20:59:19.551" v="102" actId="1076"/>
          <ac:spMkLst>
            <pc:docMk/>
            <pc:sldMk cId="1761999126" sldId="491"/>
            <ac:spMk id="4" creationId="{C492C43C-D7D5-5CF8-66E3-A51385E22112}"/>
          </ac:spMkLst>
        </pc:spChg>
        <pc:spChg chg="add mod ord">
          <ac:chgData name="Olivia Schultes" userId="4ae696eb-fef9-48d8-a46c-894578643fab" providerId="ADAL" clId="{855E1E14-8085-4AD6-94AB-60C73B4AC4DA}" dt="2025-08-12T20:56:58.431" v="28" actId="5793"/>
          <ac:spMkLst>
            <pc:docMk/>
            <pc:sldMk cId="1761999126" sldId="491"/>
            <ac:spMk id="5" creationId="{8500290C-2DE4-C4DF-ED45-63ED8EF5E94B}"/>
          </ac:spMkLst>
        </pc:spChg>
        <pc:spChg chg="add del mod ord">
          <ac:chgData name="Olivia Schultes" userId="4ae696eb-fef9-48d8-a46c-894578643fab" providerId="ADAL" clId="{855E1E14-8085-4AD6-94AB-60C73B4AC4DA}" dt="2025-08-12T20:56:36.340" v="2" actId="478"/>
          <ac:spMkLst>
            <pc:docMk/>
            <pc:sldMk cId="1761999126" sldId="491"/>
            <ac:spMk id="6" creationId="{54EED672-E57E-F0A6-6AA0-86B3BDAD022E}"/>
          </ac:spMkLst>
        </pc:spChg>
        <pc:spChg chg="add del mod ord">
          <ac:chgData name="Olivia Schultes" userId="4ae696eb-fef9-48d8-a46c-894578643fab" providerId="ADAL" clId="{855E1E14-8085-4AD6-94AB-60C73B4AC4DA}" dt="2025-08-12T20:58:00.480" v="48" actId="478"/>
          <ac:spMkLst>
            <pc:docMk/>
            <pc:sldMk cId="1761999126" sldId="491"/>
            <ac:spMk id="7" creationId="{4C55899F-00B9-A7AE-4597-229B7052A9FB}"/>
          </ac:spMkLst>
        </pc:spChg>
        <pc:spChg chg="add mod">
          <ac:chgData name="Olivia Schultes" userId="4ae696eb-fef9-48d8-a46c-894578643fab" providerId="ADAL" clId="{855E1E14-8085-4AD6-94AB-60C73B4AC4DA}" dt="2025-08-12T21:02:37.324" v="153" actId="113"/>
          <ac:spMkLst>
            <pc:docMk/>
            <pc:sldMk cId="1761999126" sldId="491"/>
            <ac:spMk id="8" creationId="{5ACD520D-5945-B6AD-7377-E717A81125B0}"/>
          </ac:spMkLst>
        </pc:spChg>
        <pc:spChg chg="add mod">
          <ac:chgData name="Olivia Schultes" userId="4ae696eb-fef9-48d8-a46c-894578643fab" providerId="ADAL" clId="{855E1E14-8085-4AD6-94AB-60C73B4AC4DA}" dt="2025-08-12T21:02:44.665" v="156" actId="113"/>
          <ac:spMkLst>
            <pc:docMk/>
            <pc:sldMk cId="1761999126" sldId="491"/>
            <ac:spMk id="9" creationId="{57A2F054-B082-2B40-316F-5B98C9A5711C}"/>
          </ac:spMkLst>
        </pc:spChg>
        <pc:spChg chg="add mod">
          <ac:chgData name="Olivia Schultes" userId="4ae696eb-fef9-48d8-a46c-894578643fab" providerId="ADAL" clId="{855E1E14-8085-4AD6-94AB-60C73B4AC4DA}" dt="2025-08-12T21:02:51.575" v="159" actId="113"/>
          <ac:spMkLst>
            <pc:docMk/>
            <pc:sldMk cId="1761999126" sldId="491"/>
            <ac:spMk id="10" creationId="{9EC91917-626B-1FF3-67C4-242F3FA89B35}"/>
          </ac:spMkLst>
        </pc:spChg>
        <pc:spChg chg="add mod">
          <ac:chgData name="Olivia Schultes" userId="4ae696eb-fef9-48d8-a46c-894578643fab" providerId="ADAL" clId="{855E1E14-8085-4AD6-94AB-60C73B4AC4DA}" dt="2025-08-12T21:02:58.531" v="162" actId="113"/>
          <ac:spMkLst>
            <pc:docMk/>
            <pc:sldMk cId="1761999126" sldId="491"/>
            <ac:spMk id="11" creationId="{2392B8C7-B56A-6310-486C-B90908A08083}"/>
          </ac:spMkLst>
        </pc:spChg>
        <pc:spChg chg="add mod">
          <ac:chgData name="Olivia Schultes" userId="4ae696eb-fef9-48d8-a46c-894578643fab" providerId="ADAL" clId="{855E1E14-8085-4AD6-94AB-60C73B4AC4DA}" dt="2025-08-12T21:01:20.996" v="140" actId="20577"/>
          <ac:spMkLst>
            <pc:docMk/>
            <pc:sldMk cId="1761999126" sldId="491"/>
            <ac:spMk id="12" creationId="{C2CD729D-A3C4-EBC4-36A4-9AEEB7D1A9A8}"/>
          </ac:spMkLst>
        </pc:spChg>
        <pc:spChg chg="add mod">
          <ac:chgData name="Olivia Schultes" userId="4ae696eb-fef9-48d8-a46c-894578643fab" providerId="ADAL" clId="{855E1E14-8085-4AD6-94AB-60C73B4AC4DA}" dt="2025-08-12T23:13:27.671" v="8518" actId="1076"/>
          <ac:spMkLst>
            <pc:docMk/>
            <pc:sldMk cId="1761999126" sldId="491"/>
            <ac:spMk id="13" creationId="{49A656F9-5A06-79F2-5782-C67D639B0BC5}"/>
          </ac:spMkLst>
        </pc:spChg>
      </pc:sldChg>
      <pc:sldChg chg="delSp modSp new mod">
        <pc:chgData name="Olivia Schultes" userId="4ae696eb-fef9-48d8-a46c-894578643fab" providerId="ADAL" clId="{855E1E14-8085-4AD6-94AB-60C73B4AC4DA}" dt="2025-08-12T21:09:10.069" v="255" actId="6549"/>
        <pc:sldMkLst>
          <pc:docMk/>
          <pc:sldMk cId="28061111" sldId="492"/>
        </pc:sldMkLst>
        <pc:spChg chg="mod">
          <ac:chgData name="Olivia Schultes" userId="4ae696eb-fef9-48d8-a46c-894578643fab" providerId="ADAL" clId="{855E1E14-8085-4AD6-94AB-60C73B4AC4DA}" dt="2025-08-12T21:09:10.069" v="255" actId="6549"/>
          <ac:spMkLst>
            <pc:docMk/>
            <pc:sldMk cId="28061111" sldId="492"/>
            <ac:spMk id="2" creationId="{7F0018C2-4214-5279-6D4E-A06883789A32}"/>
          </ac:spMkLst>
        </pc:spChg>
        <pc:spChg chg="del">
          <ac:chgData name="Olivia Schultes" userId="4ae696eb-fef9-48d8-a46c-894578643fab" providerId="ADAL" clId="{855E1E14-8085-4AD6-94AB-60C73B4AC4DA}" dt="2025-08-12T21:05:59.644" v="164" actId="478"/>
          <ac:spMkLst>
            <pc:docMk/>
            <pc:sldMk cId="28061111" sldId="492"/>
            <ac:spMk id="3" creationId="{DA91A30E-F4BA-5864-11D3-8ACF1DFA897F}"/>
          </ac:spMkLst>
        </pc:spChg>
      </pc:sldChg>
      <pc:sldChg chg="addSp modSp new mod modNotesTx">
        <pc:chgData name="Olivia Schultes" userId="4ae696eb-fef9-48d8-a46c-894578643fab" providerId="ADAL" clId="{855E1E14-8085-4AD6-94AB-60C73B4AC4DA}" dt="2025-08-12T23:01:17.047" v="7675" actId="20577"/>
        <pc:sldMkLst>
          <pc:docMk/>
          <pc:sldMk cId="3853151758" sldId="493"/>
        </pc:sldMkLst>
        <pc:spChg chg="mod">
          <ac:chgData name="Olivia Schultes" userId="4ae696eb-fef9-48d8-a46c-894578643fab" providerId="ADAL" clId="{855E1E14-8085-4AD6-94AB-60C73B4AC4DA}" dt="2025-08-12T22:59:14.197" v="7224" actId="20577"/>
          <ac:spMkLst>
            <pc:docMk/>
            <pc:sldMk cId="3853151758" sldId="493"/>
            <ac:spMk id="2" creationId="{A903369B-6D05-2ABA-4159-D209AA457740}"/>
          </ac:spMkLst>
        </pc:spChg>
        <pc:spChg chg="mod">
          <ac:chgData name="Olivia Schultes" userId="4ae696eb-fef9-48d8-a46c-894578643fab" providerId="ADAL" clId="{855E1E14-8085-4AD6-94AB-60C73B4AC4DA}" dt="2025-08-12T22:57:40.039" v="7122" actId="14100"/>
          <ac:spMkLst>
            <pc:docMk/>
            <pc:sldMk cId="3853151758" sldId="493"/>
            <ac:spMk id="3" creationId="{3FC95851-5077-684C-5AB8-EAE0ABD8BD40}"/>
          </ac:spMkLst>
        </pc:spChg>
        <pc:spChg chg="mod">
          <ac:chgData name="Olivia Schultes" userId="4ae696eb-fef9-48d8-a46c-894578643fab" providerId="ADAL" clId="{855E1E14-8085-4AD6-94AB-60C73B4AC4DA}" dt="2025-08-12T22:58:01.794" v="7129" actId="948"/>
          <ac:spMkLst>
            <pc:docMk/>
            <pc:sldMk cId="3853151758" sldId="493"/>
            <ac:spMk id="4" creationId="{F8170A6D-5FA3-0EFF-454B-212C85D287A9}"/>
          </ac:spMkLst>
        </pc:spChg>
        <pc:picChg chg="add mod">
          <ac:chgData name="Olivia Schultes" userId="4ae696eb-fef9-48d8-a46c-894578643fab" providerId="ADAL" clId="{855E1E14-8085-4AD6-94AB-60C73B4AC4DA}" dt="2025-08-12T21:56:41.191" v="1565" actId="1076"/>
          <ac:picMkLst>
            <pc:docMk/>
            <pc:sldMk cId="3853151758" sldId="493"/>
            <ac:picMk id="7" creationId="{2B638967-D78D-F45D-ED29-18861C0F0D24}"/>
          </ac:picMkLst>
        </pc:picChg>
      </pc:sldChg>
      <pc:sldChg chg="delSp modSp add mod modNotesTx">
        <pc:chgData name="Olivia Schultes" userId="4ae696eb-fef9-48d8-a46c-894578643fab" providerId="ADAL" clId="{855E1E14-8085-4AD6-94AB-60C73B4AC4DA}" dt="2025-08-12T22:24:33.263" v="5444" actId="20577"/>
        <pc:sldMkLst>
          <pc:docMk/>
          <pc:sldMk cId="341354211" sldId="494"/>
        </pc:sldMkLst>
        <pc:spChg chg="mod">
          <ac:chgData name="Olivia Schultes" userId="4ae696eb-fef9-48d8-a46c-894578643fab" providerId="ADAL" clId="{855E1E14-8085-4AD6-94AB-60C73B4AC4DA}" dt="2025-08-12T22:23:13.625" v="5222" actId="113"/>
          <ac:spMkLst>
            <pc:docMk/>
            <pc:sldMk cId="341354211" sldId="494"/>
            <ac:spMk id="4" creationId="{3761E60B-154E-141A-6F2A-FA45895427BB}"/>
          </ac:spMkLst>
        </pc:spChg>
        <pc:spChg chg="del">
          <ac:chgData name="Olivia Schultes" userId="4ae696eb-fef9-48d8-a46c-894578643fab" providerId="ADAL" clId="{855E1E14-8085-4AD6-94AB-60C73B4AC4DA}" dt="2025-08-12T22:23:21.335" v="5224" actId="478"/>
          <ac:spMkLst>
            <pc:docMk/>
            <pc:sldMk cId="341354211" sldId="494"/>
            <ac:spMk id="6" creationId="{BE6CB055-4895-DAC2-D2B4-FD9FB6973D50}"/>
          </ac:spMkLst>
        </pc:spChg>
      </pc:sldChg>
      <pc:sldChg chg="addSp delSp modSp add mod modNotesTx">
        <pc:chgData name="Olivia Schultes" userId="4ae696eb-fef9-48d8-a46c-894578643fab" providerId="ADAL" clId="{855E1E14-8085-4AD6-94AB-60C73B4AC4DA}" dt="2025-08-12T22:25:46.673" v="5549" actId="478"/>
        <pc:sldMkLst>
          <pc:docMk/>
          <pc:sldMk cId="2037228219" sldId="495"/>
        </pc:sldMkLst>
        <pc:spChg chg="del">
          <ac:chgData name="Olivia Schultes" userId="4ae696eb-fef9-48d8-a46c-894578643fab" providerId="ADAL" clId="{855E1E14-8085-4AD6-94AB-60C73B4AC4DA}" dt="2025-08-12T22:21:36.920" v="5031" actId="478"/>
          <ac:spMkLst>
            <pc:docMk/>
            <pc:sldMk cId="2037228219" sldId="495"/>
            <ac:spMk id="4" creationId="{9D56585F-BDF1-2123-216C-EBC88F07F138}"/>
          </ac:spMkLst>
        </pc:spChg>
        <pc:spChg chg="del">
          <ac:chgData name="Olivia Schultes" userId="4ae696eb-fef9-48d8-a46c-894578643fab" providerId="ADAL" clId="{855E1E14-8085-4AD6-94AB-60C73B4AC4DA}" dt="2025-08-12T22:21:38.772" v="5032" actId="478"/>
          <ac:spMkLst>
            <pc:docMk/>
            <pc:sldMk cId="2037228219" sldId="495"/>
            <ac:spMk id="6" creationId="{71D82707-C077-51E6-8E86-3B30F7749F2D}"/>
          </ac:spMkLst>
        </pc:spChg>
        <pc:spChg chg="add del mod">
          <ac:chgData name="Olivia Schultes" userId="4ae696eb-fef9-48d8-a46c-894578643fab" providerId="ADAL" clId="{855E1E14-8085-4AD6-94AB-60C73B4AC4DA}" dt="2025-08-12T22:25:46.673" v="5549" actId="478"/>
          <ac:spMkLst>
            <pc:docMk/>
            <pc:sldMk cId="2037228219" sldId="495"/>
            <ac:spMk id="9" creationId="{F9AA2451-43AC-C690-E6F9-9233165517E5}"/>
          </ac:spMkLst>
        </pc:spChg>
      </pc:sldChg>
      <pc:sldChg chg="addSp modSp add mod ord modNotesTx">
        <pc:chgData name="Olivia Schultes" userId="4ae696eb-fef9-48d8-a46c-894578643fab" providerId="ADAL" clId="{855E1E14-8085-4AD6-94AB-60C73B4AC4DA}" dt="2025-08-12T23:28:50.665" v="9756" actId="20577"/>
        <pc:sldMkLst>
          <pc:docMk/>
          <pc:sldMk cId="1365136710" sldId="496"/>
        </pc:sldMkLst>
        <pc:spChg chg="add mod">
          <ac:chgData name="Olivia Schultes" userId="4ae696eb-fef9-48d8-a46c-894578643fab" providerId="ADAL" clId="{855E1E14-8085-4AD6-94AB-60C73B4AC4DA}" dt="2025-08-12T23:28:30.817" v="9623" actId="208"/>
          <ac:spMkLst>
            <pc:docMk/>
            <pc:sldMk cId="1365136710" sldId="496"/>
            <ac:spMk id="4" creationId="{DE15AE3B-7CA6-F5F8-7DB6-06250167D9BC}"/>
          </ac:spMkLst>
        </pc:spChg>
      </pc:sldChg>
      <pc:sldChg chg="add del">
        <pc:chgData name="Olivia Schultes" userId="4ae696eb-fef9-48d8-a46c-894578643fab" providerId="ADAL" clId="{855E1E14-8085-4AD6-94AB-60C73B4AC4DA}" dt="2025-08-12T23:09:24.237" v="8512" actId="2696"/>
        <pc:sldMkLst>
          <pc:docMk/>
          <pc:sldMk cId="2007127710" sldId="496"/>
        </pc:sldMkLst>
      </pc:sldChg>
      <pc:sldChg chg="addSp modSp add mod modNotesTx">
        <pc:chgData name="Olivia Schultes" userId="4ae696eb-fef9-48d8-a46c-894578643fab" providerId="ADAL" clId="{855E1E14-8085-4AD6-94AB-60C73B4AC4DA}" dt="2025-08-12T23:40:51.314" v="11576" actId="20577"/>
        <pc:sldMkLst>
          <pc:docMk/>
          <pc:sldMk cId="3385536067" sldId="497"/>
        </pc:sldMkLst>
        <pc:spChg chg="add mod">
          <ac:chgData name="Olivia Schultes" userId="4ae696eb-fef9-48d8-a46c-894578643fab" providerId="ADAL" clId="{855E1E14-8085-4AD6-94AB-60C73B4AC4DA}" dt="2025-08-12T23:39:08.217" v="11083" actId="1035"/>
          <ac:spMkLst>
            <pc:docMk/>
            <pc:sldMk cId="3385536067" sldId="497"/>
            <ac:spMk id="6" creationId="{D88567FA-58B9-9C3F-CC7D-260B9768516C}"/>
          </ac:spMkLst>
        </pc:spChg>
      </pc:sldChg>
    </pc:docChg>
  </pc:docChgLst>
  <pc:docChgLst>
    <pc:chgData name="Olivia Schultes" userId="4ae696eb-fef9-48d8-a46c-894578643fab" providerId="ADAL" clId="{F7217AA9-B30E-446A-A7B6-3083091A7F11}"/>
    <pc:docChg chg="undo redo custSel addSld delSld modSld sldOrd">
      <pc:chgData name="Olivia Schultes" userId="4ae696eb-fef9-48d8-a46c-894578643fab" providerId="ADAL" clId="{F7217AA9-B30E-446A-A7B6-3083091A7F11}" dt="2025-07-09T23:05:51.553" v="20345" actId="313"/>
      <pc:docMkLst>
        <pc:docMk/>
      </pc:docMkLst>
      <pc:sldChg chg="modSp mod">
        <pc:chgData name="Olivia Schultes" userId="4ae696eb-fef9-48d8-a46c-894578643fab" providerId="ADAL" clId="{F7217AA9-B30E-446A-A7B6-3083091A7F11}" dt="2025-07-03T20:30:33.117" v="86" actId="20577"/>
        <pc:sldMkLst>
          <pc:docMk/>
          <pc:sldMk cId="954410245" sldId="335"/>
        </pc:sldMkLst>
      </pc:sldChg>
      <pc:sldChg chg="modSp mod ord">
        <pc:chgData name="Olivia Schultes" userId="4ae696eb-fef9-48d8-a46c-894578643fab" providerId="ADAL" clId="{F7217AA9-B30E-446A-A7B6-3083091A7F11}" dt="2025-07-03T23:21:32.518" v="1799" actId="20577"/>
        <pc:sldMkLst>
          <pc:docMk/>
          <pc:sldMk cId="3786907341" sldId="337"/>
        </pc:sldMkLst>
      </pc:sldChg>
      <pc:sldChg chg="ord">
        <pc:chgData name="Olivia Schultes" userId="4ae696eb-fef9-48d8-a46c-894578643fab" providerId="ADAL" clId="{F7217AA9-B30E-446A-A7B6-3083091A7F11}" dt="2025-07-03T22:02:00.461" v="1660"/>
        <pc:sldMkLst>
          <pc:docMk/>
          <pc:sldMk cId="2099008355" sldId="339"/>
        </pc:sldMkLst>
      </pc:sldChg>
      <pc:sldChg chg="modSp mod ord">
        <pc:chgData name="Olivia Schultes" userId="4ae696eb-fef9-48d8-a46c-894578643fab" providerId="ADAL" clId="{F7217AA9-B30E-446A-A7B6-3083091A7F11}" dt="2025-07-03T22:26:49.956" v="1661" actId="20577"/>
        <pc:sldMkLst>
          <pc:docMk/>
          <pc:sldMk cId="1041471105" sldId="341"/>
        </pc:sldMkLst>
      </pc:sldChg>
      <pc:sldChg chg="modSp mod modNotesTx">
        <pc:chgData name="Olivia Schultes" userId="4ae696eb-fef9-48d8-a46c-894578643fab" providerId="ADAL" clId="{F7217AA9-B30E-446A-A7B6-3083091A7F11}" dt="2025-07-07T20:36:44.588" v="9413" actId="20577"/>
        <pc:sldMkLst>
          <pc:docMk/>
          <pc:sldMk cId="812209034" sldId="342"/>
        </pc:sldMkLst>
      </pc:sldChg>
      <pc:sldChg chg="modSp mod">
        <pc:chgData name="Olivia Schultes" userId="4ae696eb-fef9-48d8-a46c-894578643fab" providerId="ADAL" clId="{F7217AA9-B30E-446A-A7B6-3083091A7F11}" dt="2025-07-09T22:53:23.925" v="19408" actId="20577"/>
        <pc:sldMkLst>
          <pc:docMk/>
          <pc:sldMk cId="3119264358" sldId="344"/>
        </pc:sldMkLst>
      </pc:sldChg>
      <pc:sldChg chg="delSp modSp del mod modNotesTx">
        <pc:chgData name="Olivia Schultes" userId="4ae696eb-fef9-48d8-a46c-894578643fab" providerId="ADAL" clId="{F7217AA9-B30E-446A-A7B6-3083091A7F11}" dt="2025-07-03T21:47:35.637" v="1518" actId="47"/>
        <pc:sldMkLst>
          <pc:docMk/>
          <pc:sldMk cId="3209565664" sldId="350"/>
        </pc:sldMkLst>
      </pc:sldChg>
      <pc:sldChg chg="modSp mod ord">
        <pc:chgData name="Olivia Schultes" userId="4ae696eb-fef9-48d8-a46c-894578643fab" providerId="ADAL" clId="{F7217AA9-B30E-446A-A7B6-3083091A7F11}" dt="2025-07-03T22:30:02.121" v="1679" actId="20577"/>
        <pc:sldMkLst>
          <pc:docMk/>
          <pc:sldMk cId="990307557" sldId="351"/>
        </pc:sldMkLst>
      </pc:sldChg>
      <pc:sldChg chg="modSp mod modShow">
        <pc:chgData name="Olivia Schultes" userId="4ae696eb-fef9-48d8-a46c-894578643fab" providerId="ADAL" clId="{F7217AA9-B30E-446A-A7B6-3083091A7F11}" dt="2025-07-07T22:28:26.879" v="11080" actId="729"/>
        <pc:sldMkLst>
          <pc:docMk/>
          <pc:sldMk cId="1679154003" sldId="352"/>
        </pc:sldMkLst>
      </pc:sldChg>
      <pc:sldChg chg="modSp mod ord">
        <pc:chgData name="Olivia Schultes" userId="4ae696eb-fef9-48d8-a46c-894578643fab" providerId="ADAL" clId="{F7217AA9-B30E-446A-A7B6-3083091A7F11}" dt="2025-07-03T22:26:52.728" v="1662" actId="20577"/>
        <pc:sldMkLst>
          <pc:docMk/>
          <pc:sldMk cId="930996080" sldId="353"/>
        </pc:sldMkLst>
      </pc:sldChg>
      <pc:sldChg chg="modSp mod ord">
        <pc:chgData name="Olivia Schultes" userId="4ae696eb-fef9-48d8-a46c-894578643fab" providerId="ADAL" clId="{F7217AA9-B30E-446A-A7B6-3083091A7F11}" dt="2025-07-03T22:27:06.838" v="1666" actId="20577"/>
        <pc:sldMkLst>
          <pc:docMk/>
          <pc:sldMk cId="2499178170" sldId="354"/>
        </pc:sldMkLst>
      </pc:sldChg>
      <pc:sldChg chg="modSp ord">
        <pc:chgData name="Olivia Schultes" userId="4ae696eb-fef9-48d8-a46c-894578643fab" providerId="ADAL" clId="{F7217AA9-B30E-446A-A7B6-3083091A7F11}" dt="2025-07-03T22:26:57.765" v="1663"/>
        <pc:sldMkLst>
          <pc:docMk/>
          <pc:sldMk cId="4132908486" sldId="355"/>
        </pc:sldMkLst>
      </pc:sldChg>
      <pc:sldChg chg="modSp ord">
        <pc:chgData name="Olivia Schultes" userId="4ae696eb-fef9-48d8-a46c-894578643fab" providerId="ADAL" clId="{F7217AA9-B30E-446A-A7B6-3083091A7F11}" dt="2025-07-03T22:27:00.432" v="1664"/>
        <pc:sldMkLst>
          <pc:docMk/>
          <pc:sldMk cId="3304810558" sldId="356"/>
        </pc:sldMkLst>
      </pc:sldChg>
      <pc:sldChg chg="modSp ord">
        <pc:chgData name="Olivia Schultes" userId="4ae696eb-fef9-48d8-a46c-894578643fab" providerId="ADAL" clId="{F7217AA9-B30E-446A-A7B6-3083091A7F11}" dt="2025-07-03T22:27:03.411" v="1665"/>
        <pc:sldMkLst>
          <pc:docMk/>
          <pc:sldMk cId="1166127029" sldId="357"/>
        </pc:sldMkLst>
      </pc:sldChg>
      <pc:sldChg chg="modSp mod ord">
        <pc:chgData name="Olivia Schultes" userId="4ae696eb-fef9-48d8-a46c-894578643fab" providerId="ADAL" clId="{F7217AA9-B30E-446A-A7B6-3083091A7F11}" dt="2025-07-03T22:27:09.572" v="1667" actId="20577"/>
        <pc:sldMkLst>
          <pc:docMk/>
          <pc:sldMk cId="18040137" sldId="358"/>
        </pc:sldMkLst>
      </pc:sldChg>
      <pc:sldChg chg="modSp mod ord">
        <pc:chgData name="Olivia Schultes" userId="4ae696eb-fef9-48d8-a46c-894578643fab" providerId="ADAL" clId="{F7217AA9-B30E-446A-A7B6-3083091A7F11}" dt="2025-07-03T22:27:13.409" v="1668" actId="20577"/>
        <pc:sldMkLst>
          <pc:docMk/>
          <pc:sldMk cId="2336209316" sldId="360"/>
        </pc:sldMkLst>
      </pc:sldChg>
      <pc:sldChg chg="modSp mod modShow">
        <pc:chgData name="Olivia Schultes" userId="4ae696eb-fef9-48d8-a46c-894578643fab" providerId="ADAL" clId="{F7217AA9-B30E-446A-A7B6-3083091A7F11}" dt="2025-07-07T20:21:26.849" v="8648" actId="729"/>
        <pc:sldMkLst>
          <pc:docMk/>
          <pc:sldMk cId="4088485643" sldId="363"/>
        </pc:sldMkLst>
      </pc:sldChg>
      <pc:sldChg chg="addSp delSp modSp del mod ord modShow">
        <pc:chgData name="Olivia Schultes" userId="4ae696eb-fef9-48d8-a46c-894578643fab" providerId="ADAL" clId="{F7217AA9-B30E-446A-A7B6-3083091A7F11}" dt="2025-07-03T22:52:20.586" v="1795" actId="47"/>
        <pc:sldMkLst>
          <pc:docMk/>
          <pc:sldMk cId="2310895893" sldId="364"/>
        </pc:sldMkLst>
      </pc:sldChg>
      <pc:sldChg chg="modNotesTx">
        <pc:chgData name="Olivia Schultes" userId="4ae696eb-fef9-48d8-a46c-894578643fab" providerId="ADAL" clId="{F7217AA9-B30E-446A-A7B6-3083091A7F11}" dt="2025-07-09T22:45:58.055" v="19082" actId="20577"/>
        <pc:sldMkLst>
          <pc:docMk/>
          <pc:sldMk cId="2114724375" sldId="366"/>
        </pc:sldMkLst>
      </pc:sldChg>
      <pc:sldChg chg="modSp mod ord">
        <pc:chgData name="Olivia Schultes" userId="4ae696eb-fef9-48d8-a46c-894578643fab" providerId="ADAL" clId="{F7217AA9-B30E-446A-A7B6-3083091A7F11}" dt="2025-07-03T22:27:25.958" v="1672" actId="20577"/>
        <pc:sldMkLst>
          <pc:docMk/>
          <pc:sldMk cId="91835701" sldId="368"/>
        </pc:sldMkLst>
      </pc:sldChg>
      <pc:sldChg chg="modSp mod ord">
        <pc:chgData name="Olivia Schultes" userId="4ae696eb-fef9-48d8-a46c-894578643fab" providerId="ADAL" clId="{F7217AA9-B30E-446A-A7B6-3083091A7F11}" dt="2025-07-03T22:27:28.639" v="1674" actId="20577"/>
        <pc:sldMkLst>
          <pc:docMk/>
          <pc:sldMk cId="4286803193" sldId="369"/>
        </pc:sldMkLst>
      </pc:sldChg>
      <pc:sldChg chg="modSp mod ord">
        <pc:chgData name="Olivia Schultes" userId="4ae696eb-fef9-48d8-a46c-894578643fab" providerId="ADAL" clId="{F7217AA9-B30E-446A-A7B6-3083091A7F11}" dt="2025-07-03T22:27:31.125" v="1676" actId="20577"/>
        <pc:sldMkLst>
          <pc:docMk/>
          <pc:sldMk cId="1204257619" sldId="370"/>
        </pc:sldMkLst>
      </pc:sldChg>
      <pc:sldChg chg="addSp delSp modSp add del mod ord modShow modNotesTx">
        <pc:chgData name="Olivia Schultes" userId="4ae696eb-fef9-48d8-a46c-894578643fab" providerId="ADAL" clId="{F7217AA9-B30E-446A-A7B6-3083091A7F11}" dt="2025-07-07T18:52:14.597" v="8633" actId="20577"/>
        <pc:sldMkLst>
          <pc:docMk/>
          <pc:sldMk cId="2968255477" sldId="371"/>
        </pc:sldMkLst>
      </pc:sldChg>
      <pc:sldChg chg="modSp del mod">
        <pc:chgData name="Olivia Schultes" userId="4ae696eb-fef9-48d8-a46c-894578643fab" providerId="ADAL" clId="{F7217AA9-B30E-446A-A7B6-3083091A7F11}" dt="2025-07-07T21:53:15.502" v="10566" actId="2696"/>
        <pc:sldMkLst>
          <pc:docMk/>
          <pc:sldMk cId="3300012053" sldId="373"/>
        </pc:sldMkLst>
      </pc:sldChg>
      <pc:sldChg chg="delSp modSp mod modNotesTx">
        <pc:chgData name="Olivia Schultes" userId="4ae696eb-fef9-48d8-a46c-894578643fab" providerId="ADAL" clId="{F7217AA9-B30E-446A-A7B6-3083091A7F11}" dt="2025-07-07T21:56:36.606" v="10857" actId="20577"/>
        <pc:sldMkLst>
          <pc:docMk/>
          <pc:sldMk cId="3605144274" sldId="374"/>
        </pc:sldMkLst>
      </pc:sldChg>
      <pc:sldChg chg="del">
        <pc:chgData name="Olivia Schultes" userId="4ae696eb-fef9-48d8-a46c-894578643fab" providerId="ADAL" clId="{F7217AA9-B30E-446A-A7B6-3083091A7F11}" dt="2025-07-07T20:34:39.852" v="9098" actId="47"/>
        <pc:sldMkLst>
          <pc:docMk/>
          <pc:sldMk cId="218736950" sldId="375"/>
        </pc:sldMkLst>
      </pc:sldChg>
      <pc:sldChg chg="modSp del">
        <pc:chgData name="Olivia Schultes" userId="4ae696eb-fef9-48d8-a46c-894578643fab" providerId="ADAL" clId="{F7217AA9-B30E-446A-A7B6-3083091A7F11}" dt="2025-07-07T20:34:28.380" v="9096" actId="47"/>
        <pc:sldMkLst>
          <pc:docMk/>
          <pc:sldMk cId="3763818183" sldId="376"/>
        </pc:sldMkLst>
      </pc:sldChg>
      <pc:sldChg chg="modSp del">
        <pc:chgData name="Olivia Schultes" userId="4ae696eb-fef9-48d8-a46c-894578643fab" providerId="ADAL" clId="{F7217AA9-B30E-446A-A7B6-3083091A7F11}" dt="2025-07-07T20:34:31.247" v="9097" actId="47"/>
        <pc:sldMkLst>
          <pc:docMk/>
          <pc:sldMk cId="2261523886" sldId="377"/>
        </pc:sldMkLst>
      </pc:sldChg>
      <pc:sldChg chg="modSp del">
        <pc:chgData name="Olivia Schultes" userId="4ae696eb-fef9-48d8-a46c-894578643fab" providerId="ADAL" clId="{F7217AA9-B30E-446A-A7B6-3083091A7F11}" dt="2025-07-07T22:00:56.229" v="11078" actId="47"/>
        <pc:sldMkLst>
          <pc:docMk/>
          <pc:sldMk cId="4224728876" sldId="378"/>
        </pc:sldMkLst>
      </pc:sldChg>
      <pc:sldChg chg="modSp del">
        <pc:chgData name="Olivia Schultes" userId="4ae696eb-fef9-48d8-a46c-894578643fab" providerId="ADAL" clId="{F7217AA9-B30E-446A-A7B6-3083091A7F11}" dt="2025-07-07T22:00:57.699" v="11079" actId="47"/>
        <pc:sldMkLst>
          <pc:docMk/>
          <pc:sldMk cId="850514740" sldId="379"/>
        </pc:sldMkLst>
      </pc:sldChg>
      <pc:sldChg chg="modSp mod modShow">
        <pc:chgData name="Olivia Schultes" userId="4ae696eb-fef9-48d8-a46c-894578643fab" providerId="ADAL" clId="{F7217AA9-B30E-446A-A7B6-3083091A7F11}" dt="2025-07-07T22:28:26.879" v="11080" actId="729"/>
        <pc:sldMkLst>
          <pc:docMk/>
          <pc:sldMk cId="2470115681" sldId="380"/>
        </pc:sldMkLst>
      </pc:sldChg>
      <pc:sldChg chg="modSp mod modShow">
        <pc:chgData name="Olivia Schultes" userId="4ae696eb-fef9-48d8-a46c-894578643fab" providerId="ADAL" clId="{F7217AA9-B30E-446A-A7B6-3083091A7F11}" dt="2025-07-07T22:28:26.879" v="11080" actId="729"/>
        <pc:sldMkLst>
          <pc:docMk/>
          <pc:sldMk cId="2471878249" sldId="381"/>
        </pc:sldMkLst>
      </pc:sldChg>
      <pc:sldChg chg="modSp mod modShow">
        <pc:chgData name="Olivia Schultes" userId="4ae696eb-fef9-48d8-a46c-894578643fab" providerId="ADAL" clId="{F7217AA9-B30E-446A-A7B6-3083091A7F11}" dt="2025-07-07T22:28:26.879" v="11080" actId="729"/>
        <pc:sldMkLst>
          <pc:docMk/>
          <pc:sldMk cId="4165626696" sldId="382"/>
        </pc:sldMkLst>
      </pc:sldChg>
      <pc:sldChg chg="modSp mod modShow">
        <pc:chgData name="Olivia Schultes" userId="4ae696eb-fef9-48d8-a46c-894578643fab" providerId="ADAL" clId="{F7217AA9-B30E-446A-A7B6-3083091A7F11}" dt="2025-07-07T22:28:26.879" v="11080" actId="729"/>
        <pc:sldMkLst>
          <pc:docMk/>
          <pc:sldMk cId="3510908591" sldId="383"/>
        </pc:sldMkLst>
      </pc:sldChg>
      <pc:sldChg chg="modSp mod modShow">
        <pc:chgData name="Olivia Schultes" userId="4ae696eb-fef9-48d8-a46c-894578643fab" providerId="ADAL" clId="{F7217AA9-B30E-446A-A7B6-3083091A7F11}" dt="2025-07-07T22:28:26.879" v="11080" actId="729"/>
        <pc:sldMkLst>
          <pc:docMk/>
          <pc:sldMk cId="1207070773" sldId="384"/>
        </pc:sldMkLst>
      </pc:sldChg>
      <pc:sldChg chg="modSp mod modShow">
        <pc:chgData name="Olivia Schultes" userId="4ae696eb-fef9-48d8-a46c-894578643fab" providerId="ADAL" clId="{F7217AA9-B30E-446A-A7B6-3083091A7F11}" dt="2025-07-07T22:28:26.879" v="11080" actId="729"/>
        <pc:sldMkLst>
          <pc:docMk/>
          <pc:sldMk cId="3658388429" sldId="385"/>
        </pc:sldMkLst>
      </pc:sldChg>
      <pc:sldChg chg="modSp mod">
        <pc:chgData name="Olivia Schultes" userId="4ae696eb-fef9-48d8-a46c-894578643fab" providerId="ADAL" clId="{F7217AA9-B30E-446A-A7B6-3083091A7F11}" dt="2025-07-03T21:16:43.889" v="108" actId="20577"/>
        <pc:sldMkLst>
          <pc:docMk/>
          <pc:sldMk cId="1619430461" sldId="393"/>
        </pc:sldMkLst>
      </pc:sldChg>
      <pc:sldChg chg="del">
        <pc:chgData name="Olivia Schultes" userId="4ae696eb-fef9-48d8-a46c-894578643fab" providerId="ADAL" clId="{F7217AA9-B30E-446A-A7B6-3083091A7F11}" dt="2025-07-03T21:50:01.997" v="1546" actId="47"/>
        <pc:sldMkLst>
          <pc:docMk/>
          <pc:sldMk cId="372512379" sldId="396"/>
        </pc:sldMkLst>
      </pc:sldChg>
      <pc:sldChg chg="del">
        <pc:chgData name="Olivia Schultes" userId="4ae696eb-fef9-48d8-a46c-894578643fab" providerId="ADAL" clId="{F7217AA9-B30E-446A-A7B6-3083091A7F11}" dt="2025-07-03T21:50:50.879" v="1559" actId="47"/>
        <pc:sldMkLst>
          <pc:docMk/>
          <pc:sldMk cId="1348001398" sldId="397"/>
        </pc:sldMkLst>
      </pc:sldChg>
      <pc:sldChg chg="del">
        <pc:chgData name="Olivia Schultes" userId="4ae696eb-fef9-48d8-a46c-894578643fab" providerId="ADAL" clId="{F7217AA9-B30E-446A-A7B6-3083091A7F11}" dt="2025-07-03T21:44:48.174" v="1400" actId="47"/>
        <pc:sldMkLst>
          <pc:docMk/>
          <pc:sldMk cId="3733064866" sldId="399"/>
        </pc:sldMkLst>
      </pc:sldChg>
      <pc:sldChg chg="del">
        <pc:chgData name="Olivia Schultes" userId="4ae696eb-fef9-48d8-a46c-894578643fab" providerId="ADAL" clId="{F7217AA9-B30E-446A-A7B6-3083091A7F11}" dt="2025-07-03T21:54:22.335" v="1625" actId="47"/>
        <pc:sldMkLst>
          <pc:docMk/>
          <pc:sldMk cId="2457258639" sldId="400"/>
        </pc:sldMkLst>
      </pc:sldChg>
      <pc:sldChg chg="del">
        <pc:chgData name="Olivia Schultes" userId="4ae696eb-fef9-48d8-a46c-894578643fab" providerId="ADAL" clId="{F7217AA9-B30E-446A-A7B6-3083091A7F11}" dt="2025-07-03T21:54:24.734" v="1626" actId="47"/>
        <pc:sldMkLst>
          <pc:docMk/>
          <pc:sldMk cId="2505880774" sldId="401"/>
        </pc:sldMkLst>
      </pc:sldChg>
      <pc:sldChg chg="del">
        <pc:chgData name="Olivia Schultes" userId="4ae696eb-fef9-48d8-a46c-894578643fab" providerId="ADAL" clId="{F7217AA9-B30E-446A-A7B6-3083091A7F11}" dt="2025-07-03T21:54:25.555" v="1627" actId="47"/>
        <pc:sldMkLst>
          <pc:docMk/>
          <pc:sldMk cId="2604034860" sldId="402"/>
        </pc:sldMkLst>
      </pc:sldChg>
      <pc:sldChg chg="modSp mod modShow">
        <pc:chgData name="Olivia Schultes" userId="4ae696eb-fef9-48d8-a46c-894578643fab" providerId="ADAL" clId="{F7217AA9-B30E-446A-A7B6-3083091A7F11}" dt="2025-07-07T20:21:26.849" v="8648" actId="729"/>
        <pc:sldMkLst>
          <pc:docMk/>
          <pc:sldMk cId="1057171240" sldId="406"/>
        </pc:sldMkLst>
      </pc:sldChg>
      <pc:sldChg chg="modSp mod modShow">
        <pc:chgData name="Olivia Schultes" userId="4ae696eb-fef9-48d8-a46c-894578643fab" providerId="ADAL" clId="{F7217AA9-B30E-446A-A7B6-3083091A7F11}" dt="2025-07-07T20:21:26.849" v="8648" actId="729"/>
        <pc:sldMkLst>
          <pc:docMk/>
          <pc:sldMk cId="2579110676" sldId="407"/>
        </pc:sldMkLst>
      </pc:sldChg>
      <pc:sldChg chg="modSp mod modShow">
        <pc:chgData name="Olivia Schultes" userId="4ae696eb-fef9-48d8-a46c-894578643fab" providerId="ADAL" clId="{F7217AA9-B30E-446A-A7B6-3083091A7F11}" dt="2025-07-07T20:21:26.849" v="8648" actId="729"/>
        <pc:sldMkLst>
          <pc:docMk/>
          <pc:sldMk cId="2258599665" sldId="408"/>
        </pc:sldMkLst>
      </pc:sldChg>
      <pc:sldChg chg="modSp mod modShow">
        <pc:chgData name="Olivia Schultes" userId="4ae696eb-fef9-48d8-a46c-894578643fab" providerId="ADAL" clId="{F7217AA9-B30E-446A-A7B6-3083091A7F11}" dt="2025-07-07T20:21:26.849" v="8648" actId="729"/>
        <pc:sldMkLst>
          <pc:docMk/>
          <pc:sldMk cId="975491766" sldId="409"/>
        </pc:sldMkLst>
      </pc:sldChg>
      <pc:sldChg chg="modSp mod modShow">
        <pc:chgData name="Olivia Schultes" userId="4ae696eb-fef9-48d8-a46c-894578643fab" providerId="ADAL" clId="{F7217AA9-B30E-446A-A7B6-3083091A7F11}" dt="2025-07-07T20:21:26.849" v="8648" actId="729"/>
        <pc:sldMkLst>
          <pc:docMk/>
          <pc:sldMk cId="864514571" sldId="410"/>
        </pc:sldMkLst>
      </pc:sldChg>
      <pc:sldChg chg="modSp mod modShow">
        <pc:chgData name="Olivia Schultes" userId="4ae696eb-fef9-48d8-a46c-894578643fab" providerId="ADAL" clId="{F7217AA9-B30E-446A-A7B6-3083091A7F11}" dt="2025-07-07T20:21:26.849" v="8648" actId="729"/>
        <pc:sldMkLst>
          <pc:docMk/>
          <pc:sldMk cId="3012639742" sldId="411"/>
        </pc:sldMkLst>
      </pc:sldChg>
      <pc:sldChg chg="modSp mod modShow">
        <pc:chgData name="Olivia Schultes" userId="4ae696eb-fef9-48d8-a46c-894578643fab" providerId="ADAL" clId="{F7217AA9-B30E-446A-A7B6-3083091A7F11}" dt="2025-07-07T20:21:26.849" v="8648" actId="729"/>
        <pc:sldMkLst>
          <pc:docMk/>
          <pc:sldMk cId="1907793401" sldId="412"/>
        </pc:sldMkLst>
      </pc:sldChg>
      <pc:sldChg chg="modSp mod modShow">
        <pc:chgData name="Olivia Schultes" userId="4ae696eb-fef9-48d8-a46c-894578643fab" providerId="ADAL" clId="{F7217AA9-B30E-446A-A7B6-3083091A7F11}" dt="2025-07-07T20:21:26.849" v="8648" actId="729"/>
        <pc:sldMkLst>
          <pc:docMk/>
          <pc:sldMk cId="1103874510" sldId="413"/>
        </pc:sldMkLst>
      </pc:sldChg>
      <pc:sldChg chg="modSp mod modShow">
        <pc:chgData name="Olivia Schultes" userId="4ae696eb-fef9-48d8-a46c-894578643fab" providerId="ADAL" clId="{F7217AA9-B30E-446A-A7B6-3083091A7F11}" dt="2025-07-07T20:21:26.849" v="8648" actId="729"/>
        <pc:sldMkLst>
          <pc:docMk/>
          <pc:sldMk cId="772060923" sldId="414"/>
        </pc:sldMkLst>
      </pc:sldChg>
      <pc:sldChg chg="modSp mod modShow">
        <pc:chgData name="Olivia Schultes" userId="4ae696eb-fef9-48d8-a46c-894578643fab" providerId="ADAL" clId="{F7217AA9-B30E-446A-A7B6-3083091A7F11}" dt="2025-07-07T20:21:26.849" v="8648" actId="729"/>
        <pc:sldMkLst>
          <pc:docMk/>
          <pc:sldMk cId="3965708762" sldId="415"/>
        </pc:sldMkLst>
      </pc:sldChg>
      <pc:sldChg chg="modSp mod modShow">
        <pc:chgData name="Olivia Schultes" userId="4ae696eb-fef9-48d8-a46c-894578643fab" providerId="ADAL" clId="{F7217AA9-B30E-446A-A7B6-3083091A7F11}" dt="2025-07-07T20:21:26.849" v="8648" actId="729"/>
        <pc:sldMkLst>
          <pc:docMk/>
          <pc:sldMk cId="4151330301" sldId="416"/>
        </pc:sldMkLst>
      </pc:sldChg>
      <pc:sldChg chg="modSp mod modNotesTx">
        <pc:chgData name="Olivia Schultes" userId="4ae696eb-fef9-48d8-a46c-894578643fab" providerId="ADAL" clId="{F7217AA9-B30E-446A-A7B6-3083091A7F11}" dt="2025-07-09T22:46:31.937" v="19146" actId="20577"/>
        <pc:sldMkLst>
          <pc:docMk/>
          <pc:sldMk cId="1134178342" sldId="418"/>
        </pc:sldMkLst>
      </pc:sldChg>
      <pc:sldChg chg="modSp mod">
        <pc:chgData name="Olivia Schultes" userId="4ae696eb-fef9-48d8-a46c-894578643fab" providerId="ADAL" clId="{F7217AA9-B30E-446A-A7B6-3083091A7F11}" dt="2025-07-09T22:46:39.578" v="19168" actId="20577"/>
        <pc:sldMkLst>
          <pc:docMk/>
          <pc:sldMk cId="3885982255" sldId="419"/>
        </pc:sldMkLst>
      </pc:sldChg>
      <pc:sldChg chg="modSp mod modShow">
        <pc:chgData name="Olivia Schultes" userId="4ae696eb-fef9-48d8-a46c-894578643fab" providerId="ADAL" clId="{F7217AA9-B30E-446A-A7B6-3083091A7F11}" dt="2025-07-09T23:02:34.842" v="19988" actId="20577"/>
        <pc:sldMkLst>
          <pc:docMk/>
          <pc:sldMk cId="670442254" sldId="420"/>
        </pc:sldMkLst>
      </pc:sldChg>
      <pc:sldChg chg="addSp delSp modSp add mod modNotesTx">
        <pc:chgData name="Olivia Schultes" userId="4ae696eb-fef9-48d8-a46c-894578643fab" providerId="ADAL" clId="{F7217AA9-B30E-446A-A7B6-3083091A7F11}" dt="2025-07-03T22:33:27.337" v="1691"/>
        <pc:sldMkLst>
          <pc:docMk/>
          <pc:sldMk cId="1452965995" sldId="421"/>
        </pc:sldMkLst>
      </pc:sldChg>
      <pc:sldChg chg="delSp modSp add del mod">
        <pc:chgData name="Olivia Schultes" userId="4ae696eb-fef9-48d8-a46c-894578643fab" providerId="ADAL" clId="{F7217AA9-B30E-446A-A7B6-3083091A7F11}" dt="2025-07-03T21:48:39.185" v="1533" actId="47"/>
        <pc:sldMkLst>
          <pc:docMk/>
          <pc:sldMk cId="236944921" sldId="422"/>
        </pc:sldMkLst>
      </pc:sldChg>
      <pc:sldChg chg="delSp modSp add mod">
        <pc:chgData name="Olivia Schultes" userId="4ae696eb-fef9-48d8-a46c-894578643fab" providerId="ADAL" clId="{F7217AA9-B30E-446A-A7B6-3083091A7F11}" dt="2025-07-03T22:34:17.445" v="1710" actId="14100"/>
        <pc:sldMkLst>
          <pc:docMk/>
          <pc:sldMk cId="3579586920" sldId="423"/>
        </pc:sldMkLst>
      </pc:sldChg>
      <pc:sldChg chg="addSp delSp modSp add mod">
        <pc:chgData name="Olivia Schultes" userId="4ae696eb-fef9-48d8-a46c-894578643fab" providerId="ADAL" clId="{F7217AA9-B30E-446A-A7B6-3083091A7F11}" dt="2025-07-03T22:35:08.861" v="1729" actId="1036"/>
        <pc:sldMkLst>
          <pc:docMk/>
          <pc:sldMk cId="3465563962" sldId="424"/>
        </pc:sldMkLst>
      </pc:sldChg>
      <pc:sldChg chg="addSp delSp modSp add mod ord">
        <pc:chgData name="Olivia Schultes" userId="4ae696eb-fef9-48d8-a46c-894578643fab" providerId="ADAL" clId="{F7217AA9-B30E-446A-A7B6-3083091A7F11}" dt="2025-07-03T22:35:41.948" v="1743" actId="14100"/>
        <pc:sldMkLst>
          <pc:docMk/>
          <pc:sldMk cId="2716250792" sldId="425"/>
        </pc:sldMkLst>
      </pc:sldChg>
      <pc:sldChg chg="addSp delSp modSp add mod ord">
        <pc:chgData name="Olivia Schultes" userId="4ae696eb-fef9-48d8-a46c-894578643fab" providerId="ADAL" clId="{F7217AA9-B30E-446A-A7B6-3083091A7F11}" dt="2025-07-03T22:36:04.678" v="1752" actId="1076"/>
        <pc:sldMkLst>
          <pc:docMk/>
          <pc:sldMk cId="3343324866" sldId="426"/>
        </pc:sldMkLst>
      </pc:sldChg>
      <pc:sldChg chg="addSp delSp modSp add mod ord">
        <pc:chgData name="Olivia Schultes" userId="4ae696eb-fef9-48d8-a46c-894578643fab" providerId="ADAL" clId="{F7217AA9-B30E-446A-A7B6-3083091A7F11}" dt="2025-07-07T16:30:45.697" v="2663" actId="20577"/>
        <pc:sldMkLst>
          <pc:docMk/>
          <pc:sldMk cId="3903264939" sldId="427"/>
        </pc:sldMkLst>
      </pc:sldChg>
      <pc:sldChg chg="addSp delSp modSp add mod">
        <pc:chgData name="Olivia Schultes" userId="4ae696eb-fef9-48d8-a46c-894578643fab" providerId="ADAL" clId="{F7217AA9-B30E-446A-A7B6-3083091A7F11}" dt="2025-07-07T16:31:15.094" v="2743" actId="20577"/>
        <pc:sldMkLst>
          <pc:docMk/>
          <pc:sldMk cId="3915284327" sldId="428"/>
        </pc:sldMkLst>
      </pc:sldChg>
      <pc:sldChg chg="addSp delSp modSp add mod">
        <pc:chgData name="Olivia Schultes" userId="4ae696eb-fef9-48d8-a46c-894578643fab" providerId="ADAL" clId="{F7217AA9-B30E-446A-A7B6-3083091A7F11}" dt="2025-07-07T16:31:04.070" v="2713" actId="20577"/>
        <pc:sldMkLst>
          <pc:docMk/>
          <pc:sldMk cId="1148350457" sldId="429"/>
        </pc:sldMkLst>
      </pc:sldChg>
      <pc:sldChg chg="addSp modSp new mod ord">
        <pc:chgData name="Olivia Schultes" userId="4ae696eb-fef9-48d8-a46c-894578643fab" providerId="ADAL" clId="{F7217AA9-B30E-446A-A7B6-3083091A7F11}" dt="2025-07-08T15:57:31.849" v="15104"/>
        <pc:sldMkLst>
          <pc:docMk/>
          <pc:sldMk cId="2702690483" sldId="430"/>
        </pc:sldMkLst>
      </pc:sldChg>
      <pc:sldChg chg="addSp delSp modSp new mod ord modClrScheme chgLayout">
        <pc:chgData name="Olivia Schultes" userId="4ae696eb-fef9-48d8-a46c-894578643fab" providerId="ADAL" clId="{F7217AA9-B30E-446A-A7B6-3083091A7F11}" dt="2025-07-08T15:57:31.849" v="15104"/>
        <pc:sldMkLst>
          <pc:docMk/>
          <pc:sldMk cId="1694215060" sldId="431"/>
        </pc:sldMkLst>
      </pc:sldChg>
      <pc:sldChg chg="add modNotesTx">
        <pc:chgData name="Olivia Schultes" userId="4ae696eb-fef9-48d8-a46c-894578643fab" providerId="ADAL" clId="{F7217AA9-B30E-446A-A7B6-3083091A7F11}" dt="2025-07-04T00:17:17.847" v="2520" actId="20577"/>
        <pc:sldMkLst>
          <pc:docMk/>
          <pc:sldMk cId="3394308881" sldId="432"/>
        </pc:sldMkLst>
      </pc:sldChg>
      <pc:sldChg chg="modSp new mod">
        <pc:chgData name="Olivia Schultes" userId="4ae696eb-fef9-48d8-a46c-894578643fab" providerId="ADAL" clId="{F7217AA9-B30E-446A-A7B6-3083091A7F11}" dt="2025-07-07T16:31:52.014" v="2745" actId="2711"/>
        <pc:sldMkLst>
          <pc:docMk/>
          <pc:sldMk cId="3392016412" sldId="433"/>
        </pc:sldMkLst>
      </pc:sldChg>
      <pc:sldChg chg="modSp new del mod">
        <pc:chgData name="Olivia Schultes" userId="4ae696eb-fef9-48d8-a46c-894578643fab" providerId="ADAL" clId="{F7217AA9-B30E-446A-A7B6-3083091A7F11}" dt="2025-07-07T17:29:30.252" v="4440" actId="47"/>
        <pc:sldMkLst>
          <pc:docMk/>
          <pc:sldMk cId="3235052444" sldId="434"/>
        </pc:sldMkLst>
      </pc:sldChg>
      <pc:sldChg chg="modSp new del mod">
        <pc:chgData name="Olivia Schultes" userId="4ae696eb-fef9-48d8-a46c-894578643fab" providerId="ADAL" clId="{F7217AA9-B30E-446A-A7B6-3083091A7F11}" dt="2025-07-07T17:29:31.922" v="4441" actId="47"/>
        <pc:sldMkLst>
          <pc:docMk/>
          <pc:sldMk cId="4007715510" sldId="435"/>
        </pc:sldMkLst>
      </pc:sldChg>
      <pc:sldChg chg="modSp new del mod">
        <pc:chgData name="Olivia Schultes" userId="4ae696eb-fef9-48d8-a46c-894578643fab" providerId="ADAL" clId="{F7217AA9-B30E-446A-A7B6-3083091A7F11}" dt="2025-07-07T18:44:26.736" v="7650" actId="47"/>
        <pc:sldMkLst>
          <pc:docMk/>
          <pc:sldMk cId="4151566076" sldId="436"/>
        </pc:sldMkLst>
      </pc:sldChg>
      <pc:sldChg chg="modSp new del mod">
        <pc:chgData name="Olivia Schultes" userId="4ae696eb-fef9-48d8-a46c-894578643fab" providerId="ADAL" clId="{F7217AA9-B30E-446A-A7B6-3083091A7F11}" dt="2025-07-07T18:44:28.323" v="7651" actId="47"/>
        <pc:sldMkLst>
          <pc:docMk/>
          <pc:sldMk cId="3003912313" sldId="437"/>
        </pc:sldMkLst>
      </pc:sldChg>
      <pc:sldChg chg="addSp delSp modSp add mod modNotesTx">
        <pc:chgData name="Olivia Schultes" userId="4ae696eb-fef9-48d8-a46c-894578643fab" providerId="ADAL" clId="{F7217AA9-B30E-446A-A7B6-3083091A7F11}" dt="2025-07-07T17:15:35.272" v="3035" actId="313"/>
        <pc:sldMkLst>
          <pc:docMk/>
          <pc:sldMk cId="1719784617" sldId="438"/>
        </pc:sldMkLst>
      </pc:sldChg>
      <pc:sldChg chg="addSp modSp add mod ord modNotesTx">
        <pc:chgData name="Olivia Schultes" userId="4ae696eb-fef9-48d8-a46c-894578643fab" providerId="ADAL" clId="{F7217AA9-B30E-446A-A7B6-3083091A7F11}" dt="2025-07-09T23:00:05.412" v="19875"/>
        <pc:sldMkLst>
          <pc:docMk/>
          <pc:sldMk cId="138597233" sldId="439"/>
        </pc:sldMkLst>
      </pc:sldChg>
      <pc:sldChg chg="addSp delSp modSp add mod ord modNotesTx">
        <pc:chgData name="Olivia Schultes" userId="4ae696eb-fef9-48d8-a46c-894578643fab" providerId="ADAL" clId="{F7217AA9-B30E-446A-A7B6-3083091A7F11}" dt="2025-07-07T18:37:59.467" v="7535" actId="14100"/>
        <pc:sldMkLst>
          <pc:docMk/>
          <pc:sldMk cId="3514370095" sldId="440"/>
        </pc:sldMkLst>
      </pc:sldChg>
      <pc:sldChg chg="addSp delSp modSp add mod ord modNotesTx">
        <pc:chgData name="Olivia Schultes" userId="4ae696eb-fef9-48d8-a46c-894578643fab" providerId="ADAL" clId="{F7217AA9-B30E-446A-A7B6-3083091A7F11}" dt="2025-07-07T17:17:47.859" v="3509" actId="20577"/>
        <pc:sldMkLst>
          <pc:docMk/>
          <pc:sldMk cId="3812060597" sldId="441"/>
        </pc:sldMkLst>
      </pc:sldChg>
      <pc:sldChg chg="addSp modSp add mod ord modNotesTx">
        <pc:chgData name="Olivia Schultes" userId="4ae696eb-fef9-48d8-a46c-894578643fab" providerId="ADAL" clId="{F7217AA9-B30E-446A-A7B6-3083091A7F11}" dt="2025-07-07T17:28:55.969" v="4439" actId="20577"/>
        <pc:sldMkLst>
          <pc:docMk/>
          <pc:sldMk cId="2343776860" sldId="442"/>
        </pc:sldMkLst>
      </pc:sldChg>
      <pc:sldChg chg="modSp add mod ord modNotesTx">
        <pc:chgData name="Olivia Schultes" userId="4ae696eb-fef9-48d8-a46c-894578643fab" providerId="ADAL" clId="{F7217AA9-B30E-446A-A7B6-3083091A7F11}" dt="2025-07-07T18:08:55.270" v="5580" actId="1076"/>
        <pc:sldMkLst>
          <pc:docMk/>
          <pc:sldMk cId="326947230" sldId="443"/>
        </pc:sldMkLst>
      </pc:sldChg>
      <pc:sldChg chg="addSp delSp modSp add del mod modNotesTx">
        <pc:chgData name="Olivia Schultes" userId="4ae696eb-fef9-48d8-a46c-894578643fab" providerId="ADAL" clId="{F7217AA9-B30E-446A-A7B6-3083091A7F11}" dt="2025-07-07T18:46:45.124" v="7885" actId="47"/>
        <pc:sldMkLst>
          <pc:docMk/>
          <pc:sldMk cId="3635580797" sldId="444"/>
        </pc:sldMkLst>
      </pc:sldChg>
      <pc:sldChg chg="addSp delSp modSp add del mod">
        <pc:chgData name="Olivia Schultes" userId="4ae696eb-fef9-48d8-a46c-894578643fab" providerId="ADAL" clId="{F7217AA9-B30E-446A-A7B6-3083091A7F11}" dt="2025-07-07T18:10:00.180" v="5585" actId="47"/>
        <pc:sldMkLst>
          <pc:docMk/>
          <pc:sldMk cId="659018363" sldId="445"/>
        </pc:sldMkLst>
      </pc:sldChg>
      <pc:sldChg chg="addSp delSp modSp add mod modNotesTx">
        <pc:chgData name="Olivia Schultes" userId="4ae696eb-fef9-48d8-a46c-894578643fab" providerId="ADAL" clId="{F7217AA9-B30E-446A-A7B6-3083091A7F11}" dt="2025-07-07T18:25:21.919" v="6140" actId="478"/>
        <pc:sldMkLst>
          <pc:docMk/>
          <pc:sldMk cId="1846963881" sldId="445"/>
        </pc:sldMkLst>
      </pc:sldChg>
      <pc:sldChg chg="add modNotesTx">
        <pc:chgData name="Olivia Schultes" userId="4ae696eb-fef9-48d8-a46c-894578643fab" providerId="ADAL" clId="{F7217AA9-B30E-446A-A7B6-3083091A7F11}" dt="2025-07-07T18:28:40.175" v="6436" actId="20577"/>
        <pc:sldMkLst>
          <pc:docMk/>
          <pc:sldMk cId="1989995232" sldId="446"/>
        </pc:sldMkLst>
      </pc:sldChg>
      <pc:sldChg chg="addSp delSp modSp add del mod">
        <pc:chgData name="Olivia Schultes" userId="4ae696eb-fef9-48d8-a46c-894578643fab" providerId="ADAL" clId="{F7217AA9-B30E-446A-A7B6-3083091A7F11}" dt="2025-07-07T18:10:12.868" v="5586" actId="47"/>
        <pc:sldMkLst>
          <pc:docMk/>
          <pc:sldMk cId="2587577729" sldId="446"/>
        </pc:sldMkLst>
      </pc:sldChg>
      <pc:sldChg chg="addSp modSp add mod ord modNotesTx">
        <pc:chgData name="Olivia Schultes" userId="4ae696eb-fef9-48d8-a46c-894578643fab" providerId="ADAL" clId="{F7217AA9-B30E-446A-A7B6-3083091A7F11}" dt="2025-07-07T18:30:24.664" v="6735" actId="20577"/>
        <pc:sldMkLst>
          <pc:docMk/>
          <pc:sldMk cId="3783366088" sldId="447"/>
        </pc:sldMkLst>
      </pc:sldChg>
      <pc:sldChg chg="delSp modSp add mod modNotesTx">
        <pc:chgData name="Olivia Schultes" userId="4ae696eb-fef9-48d8-a46c-894578643fab" providerId="ADAL" clId="{F7217AA9-B30E-446A-A7B6-3083091A7F11}" dt="2025-07-07T18:33:06.350" v="7268" actId="20577"/>
        <pc:sldMkLst>
          <pc:docMk/>
          <pc:sldMk cId="1565031129" sldId="448"/>
        </pc:sldMkLst>
      </pc:sldChg>
      <pc:sldChg chg="addSp modSp add del mod">
        <pc:chgData name="Olivia Schultes" userId="4ae696eb-fef9-48d8-a46c-894578643fab" providerId="ADAL" clId="{F7217AA9-B30E-446A-A7B6-3083091A7F11}" dt="2025-07-07T18:35:29.647" v="7286" actId="1035"/>
        <pc:sldMkLst>
          <pc:docMk/>
          <pc:sldMk cId="2919279232" sldId="449"/>
        </pc:sldMkLst>
      </pc:sldChg>
      <pc:sldChg chg="addSp delSp modSp add del mod ord modNotesTx">
        <pc:chgData name="Olivia Schultes" userId="4ae696eb-fef9-48d8-a46c-894578643fab" providerId="ADAL" clId="{F7217AA9-B30E-446A-A7B6-3083091A7F11}" dt="2025-07-07T18:42:07.192" v="7608" actId="2696"/>
        <pc:sldMkLst>
          <pc:docMk/>
          <pc:sldMk cId="2840121179" sldId="450"/>
        </pc:sldMkLst>
      </pc:sldChg>
      <pc:sldChg chg="addSp delSp modSp add mod">
        <pc:chgData name="Olivia Schultes" userId="4ae696eb-fef9-48d8-a46c-894578643fab" providerId="ADAL" clId="{F7217AA9-B30E-446A-A7B6-3083091A7F11}" dt="2025-07-07T18:44:04.169" v="7649" actId="1036"/>
        <pc:sldMkLst>
          <pc:docMk/>
          <pc:sldMk cId="3837345426" sldId="451"/>
        </pc:sldMkLst>
      </pc:sldChg>
      <pc:sldChg chg="add">
        <pc:chgData name="Olivia Schultes" userId="4ae696eb-fef9-48d8-a46c-894578643fab" providerId="ADAL" clId="{F7217AA9-B30E-446A-A7B6-3083091A7F11}" dt="2025-07-07T18:42:30.482" v="7614" actId="2890"/>
        <pc:sldMkLst>
          <pc:docMk/>
          <pc:sldMk cId="1263028370" sldId="452"/>
        </pc:sldMkLst>
      </pc:sldChg>
      <pc:sldChg chg="delSp modSp add mod modNotesTx">
        <pc:chgData name="Olivia Schultes" userId="4ae696eb-fef9-48d8-a46c-894578643fab" providerId="ADAL" clId="{F7217AA9-B30E-446A-A7B6-3083091A7F11}" dt="2025-07-07T18:45:56.533" v="7880" actId="20577"/>
        <pc:sldMkLst>
          <pc:docMk/>
          <pc:sldMk cId="3562254894" sldId="453"/>
        </pc:sldMkLst>
      </pc:sldChg>
      <pc:sldChg chg="addSp modSp add del ord">
        <pc:chgData name="Olivia Schultes" userId="4ae696eb-fef9-48d8-a46c-894578643fab" providerId="ADAL" clId="{F7217AA9-B30E-446A-A7B6-3083091A7F11}" dt="2025-07-07T18:46:54.284" v="7889" actId="47"/>
        <pc:sldMkLst>
          <pc:docMk/>
          <pc:sldMk cId="2432174028" sldId="454"/>
        </pc:sldMkLst>
      </pc:sldChg>
      <pc:sldChg chg="addSp modSp add mod ord modNotesTx">
        <pc:chgData name="Olivia Schultes" userId="4ae696eb-fef9-48d8-a46c-894578643fab" providerId="ADAL" clId="{F7217AA9-B30E-446A-A7B6-3083091A7F11}" dt="2025-07-07T18:51:16.686" v="8596" actId="313"/>
        <pc:sldMkLst>
          <pc:docMk/>
          <pc:sldMk cId="754495445" sldId="455"/>
        </pc:sldMkLst>
      </pc:sldChg>
      <pc:sldChg chg="addSp modSp add mod modNotesTx">
        <pc:chgData name="Olivia Schultes" userId="4ae696eb-fef9-48d8-a46c-894578643fab" providerId="ADAL" clId="{F7217AA9-B30E-446A-A7B6-3083091A7F11}" dt="2025-07-07T20:38:43.741" v="10138" actId="20577"/>
        <pc:sldMkLst>
          <pc:docMk/>
          <pc:sldMk cId="1344715219" sldId="456"/>
        </pc:sldMkLst>
      </pc:sldChg>
      <pc:sldChg chg="addSp modSp add mod ord modNotesTx">
        <pc:chgData name="Olivia Schultes" userId="4ae696eb-fef9-48d8-a46c-894578643fab" providerId="ADAL" clId="{F7217AA9-B30E-446A-A7B6-3083091A7F11}" dt="2025-07-07T20:39:00.597" v="10245" actId="20577"/>
        <pc:sldMkLst>
          <pc:docMk/>
          <pc:sldMk cId="3211953252" sldId="457"/>
        </pc:sldMkLst>
      </pc:sldChg>
      <pc:sldChg chg="addSp modSp add mod ord modNotesTx">
        <pc:chgData name="Olivia Schultes" userId="4ae696eb-fef9-48d8-a46c-894578643fab" providerId="ADAL" clId="{F7217AA9-B30E-446A-A7B6-3083091A7F11}" dt="2025-07-07T20:39:23.185" v="10345" actId="20577"/>
        <pc:sldMkLst>
          <pc:docMk/>
          <pc:sldMk cId="2738459006" sldId="458"/>
        </pc:sldMkLst>
      </pc:sldChg>
      <pc:sldChg chg="add del">
        <pc:chgData name="Olivia Schultes" userId="4ae696eb-fef9-48d8-a46c-894578643fab" providerId="ADAL" clId="{F7217AA9-B30E-446A-A7B6-3083091A7F11}" dt="2025-07-07T22:00:55.462" v="11077" actId="47"/>
        <pc:sldMkLst>
          <pc:docMk/>
          <pc:sldMk cId="1371702908" sldId="459"/>
        </pc:sldMkLst>
      </pc:sldChg>
      <pc:sldChg chg="modSp add mod modNotesTx">
        <pc:chgData name="Olivia Schultes" userId="4ae696eb-fef9-48d8-a46c-894578643fab" providerId="ADAL" clId="{F7217AA9-B30E-446A-A7B6-3083091A7F11}" dt="2025-07-07T21:57:39.368" v="11072" actId="20577"/>
        <pc:sldMkLst>
          <pc:docMk/>
          <pc:sldMk cId="2091380608" sldId="460"/>
        </pc:sldMkLst>
      </pc:sldChg>
      <pc:sldChg chg="add del">
        <pc:chgData name="Olivia Schultes" userId="4ae696eb-fef9-48d8-a46c-894578643fab" providerId="ADAL" clId="{F7217AA9-B30E-446A-A7B6-3083091A7F11}" dt="2025-07-07T21:53:11.285" v="10565" actId="2890"/>
        <pc:sldMkLst>
          <pc:docMk/>
          <pc:sldMk cId="2781415481" sldId="460"/>
        </pc:sldMkLst>
      </pc:sldChg>
      <pc:sldChg chg="addSp modSp add mod ord">
        <pc:chgData name="Olivia Schultes" userId="4ae696eb-fef9-48d8-a46c-894578643fab" providerId="ADAL" clId="{F7217AA9-B30E-446A-A7B6-3083091A7F11}" dt="2025-07-07T21:55:13.144" v="10620" actId="1035"/>
        <pc:sldMkLst>
          <pc:docMk/>
          <pc:sldMk cId="684243604" sldId="461"/>
        </pc:sldMkLst>
      </pc:sldChg>
      <pc:sldChg chg="addSp modSp add mod ord">
        <pc:chgData name="Olivia Schultes" userId="4ae696eb-fef9-48d8-a46c-894578643fab" providerId="ADAL" clId="{F7217AA9-B30E-446A-A7B6-3083091A7F11}" dt="2025-07-07T21:55:47.808" v="10629" actId="14100"/>
        <pc:sldMkLst>
          <pc:docMk/>
          <pc:sldMk cId="749694980" sldId="462"/>
        </pc:sldMkLst>
      </pc:sldChg>
      <pc:sldChg chg="addSp modSp add mod">
        <pc:chgData name="Olivia Schultes" userId="4ae696eb-fef9-48d8-a46c-894578643fab" providerId="ADAL" clId="{F7217AA9-B30E-446A-A7B6-3083091A7F11}" dt="2025-07-07T21:58:46.252" v="11076" actId="1076"/>
        <pc:sldMkLst>
          <pc:docMk/>
          <pc:sldMk cId="4251132154" sldId="463"/>
        </pc:sldMkLst>
      </pc:sldChg>
      <pc:sldChg chg="modSp add mod ord">
        <pc:chgData name="Olivia Schultes" userId="4ae696eb-fef9-48d8-a46c-894578643fab" providerId="ADAL" clId="{F7217AA9-B30E-446A-A7B6-3083091A7F11}" dt="2025-07-08T15:57:31.849" v="15104"/>
        <pc:sldMkLst>
          <pc:docMk/>
          <pc:sldMk cId="3564178375" sldId="464"/>
        </pc:sldMkLst>
      </pc:sldChg>
      <pc:sldChg chg="modSp new mod">
        <pc:chgData name="Olivia Schultes" userId="4ae696eb-fef9-48d8-a46c-894578643fab" providerId="ADAL" clId="{F7217AA9-B30E-446A-A7B6-3083091A7F11}" dt="2025-07-07T22:43:00.478" v="11225" actId="20577"/>
        <pc:sldMkLst>
          <pc:docMk/>
          <pc:sldMk cId="833677428" sldId="465"/>
        </pc:sldMkLst>
      </pc:sldChg>
      <pc:sldChg chg="modSp add mod ord modNotesTx">
        <pc:chgData name="Olivia Schultes" userId="4ae696eb-fef9-48d8-a46c-894578643fab" providerId="ADAL" clId="{F7217AA9-B30E-446A-A7B6-3083091A7F11}" dt="2025-07-08T23:51:11.067" v="16689" actId="20577"/>
        <pc:sldMkLst>
          <pc:docMk/>
          <pc:sldMk cId="1014745481" sldId="466"/>
        </pc:sldMkLst>
      </pc:sldChg>
      <pc:sldChg chg="modSp add mod ord modNotesTx">
        <pc:chgData name="Olivia Schultes" userId="4ae696eb-fef9-48d8-a46c-894578643fab" providerId="ADAL" clId="{F7217AA9-B30E-446A-A7B6-3083091A7F11}" dt="2025-07-08T15:57:31.849" v="15104"/>
        <pc:sldMkLst>
          <pc:docMk/>
          <pc:sldMk cId="229763323" sldId="467"/>
        </pc:sldMkLst>
      </pc:sldChg>
      <pc:sldChg chg="addSp modSp add del mod modNotesTx">
        <pc:chgData name="Olivia Schultes" userId="4ae696eb-fef9-48d8-a46c-894578643fab" providerId="ADAL" clId="{F7217AA9-B30E-446A-A7B6-3083091A7F11}" dt="2025-07-08T15:34:17.049" v="12697" actId="47"/>
        <pc:sldMkLst>
          <pc:docMk/>
          <pc:sldMk cId="1111029714" sldId="468"/>
        </pc:sldMkLst>
      </pc:sldChg>
      <pc:sldChg chg="addSp delSp modSp add del mod ord modNotesTx">
        <pc:chgData name="Olivia Schultes" userId="4ae696eb-fef9-48d8-a46c-894578643fab" providerId="ADAL" clId="{F7217AA9-B30E-446A-A7B6-3083091A7F11}" dt="2025-07-08T15:37:22.983" v="12765" actId="47"/>
        <pc:sldMkLst>
          <pc:docMk/>
          <pc:sldMk cId="225115094" sldId="469"/>
        </pc:sldMkLst>
      </pc:sldChg>
      <pc:sldChg chg="modSp add del mod modNotesTx">
        <pc:chgData name="Olivia Schultes" userId="4ae696eb-fef9-48d8-a46c-894578643fab" providerId="ADAL" clId="{F7217AA9-B30E-446A-A7B6-3083091A7F11}" dt="2025-07-08T15:35:45.314" v="12724" actId="47"/>
        <pc:sldMkLst>
          <pc:docMk/>
          <pc:sldMk cId="3418444912" sldId="470"/>
        </pc:sldMkLst>
      </pc:sldChg>
      <pc:sldChg chg="addSp delSp modSp add del mod modNotesTx">
        <pc:chgData name="Olivia Schultes" userId="4ae696eb-fef9-48d8-a46c-894578643fab" providerId="ADAL" clId="{F7217AA9-B30E-446A-A7B6-3083091A7F11}" dt="2025-07-08T15:37:25.271" v="12766" actId="47"/>
        <pc:sldMkLst>
          <pc:docMk/>
          <pc:sldMk cId="3137243544" sldId="471"/>
        </pc:sldMkLst>
      </pc:sldChg>
      <pc:sldChg chg="addSp delSp modSp add mod ord modNotesTx">
        <pc:chgData name="Olivia Schultes" userId="4ae696eb-fef9-48d8-a46c-894578643fab" providerId="ADAL" clId="{F7217AA9-B30E-446A-A7B6-3083091A7F11}" dt="2025-07-08T15:57:31.849" v="15104"/>
        <pc:sldMkLst>
          <pc:docMk/>
          <pc:sldMk cId="3808287214" sldId="472"/>
        </pc:sldMkLst>
      </pc:sldChg>
      <pc:sldChg chg="modSp add mod ord modNotesTx">
        <pc:chgData name="Olivia Schultes" userId="4ae696eb-fef9-48d8-a46c-894578643fab" providerId="ADAL" clId="{F7217AA9-B30E-446A-A7B6-3083091A7F11}" dt="2025-07-08T15:57:31.849" v="15104"/>
        <pc:sldMkLst>
          <pc:docMk/>
          <pc:sldMk cId="2878669347" sldId="473"/>
        </pc:sldMkLst>
      </pc:sldChg>
      <pc:sldChg chg="addSp delSp modSp add mod ord modNotesTx">
        <pc:chgData name="Olivia Schultes" userId="4ae696eb-fef9-48d8-a46c-894578643fab" providerId="ADAL" clId="{F7217AA9-B30E-446A-A7B6-3083091A7F11}" dt="2025-07-08T15:57:31.849" v="15104"/>
        <pc:sldMkLst>
          <pc:docMk/>
          <pc:sldMk cId="745460071" sldId="474"/>
        </pc:sldMkLst>
      </pc:sldChg>
      <pc:sldChg chg="modSp add mod ord modNotesTx">
        <pc:chgData name="Olivia Schultes" userId="4ae696eb-fef9-48d8-a46c-894578643fab" providerId="ADAL" clId="{F7217AA9-B30E-446A-A7B6-3083091A7F11}" dt="2025-07-08T15:57:31.849" v="15104"/>
        <pc:sldMkLst>
          <pc:docMk/>
          <pc:sldMk cId="2129755366" sldId="475"/>
        </pc:sldMkLst>
      </pc:sldChg>
      <pc:sldChg chg="addSp modSp add mod ord modNotesTx">
        <pc:chgData name="Olivia Schultes" userId="4ae696eb-fef9-48d8-a46c-894578643fab" providerId="ADAL" clId="{F7217AA9-B30E-446A-A7B6-3083091A7F11}" dt="2025-07-08T15:57:31.849" v="15104"/>
        <pc:sldMkLst>
          <pc:docMk/>
          <pc:sldMk cId="3124806486" sldId="476"/>
        </pc:sldMkLst>
      </pc:sldChg>
      <pc:sldChg chg="addSp delSp modSp add mod ord modNotesTx">
        <pc:chgData name="Olivia Schultes" userId="4ae696eb-fef9-48d8-a46c-894578643fab" providerId="ADAL" clId="{F7217AA9-B30E-446A-A7B6-3083091A7F11}" dt="2025-07-09T00:05:06.221" v="17830" actId="21"/>
        <pc:sldMkLst>
          <pc:docMk/>
          <pc:sldMk cId="1894790097" sldId="477"/>
        </pc:sldMkLst>
      </pc:sldChg>
      <pc:sldChg chg="modSp add mod ord modNotesTx">
        <pc:chgData name="Olivia Schultes" userId="4ae696eb-fef9-48d8-a46c-894578643fab" providerId="ADAL" clId="{F7217AA9-B30E-446A-A7B6-3083091A7F11}" dt="2025-07-08T15:57:31.849" v="15104"/>
        <pc:sldMkLst>
          <pc:docMk/>
          <pc:sldMk cId="4025143687" sldId="478"/>
        </pc:sldMkLst>
      </pc:sldChg>
      <pc:sldChg chg="addSp delSp modSp add mod modNotesTx">
        <pc:chgData name="Olivia Schultes" userId="4ae696eb-fef9-48d8-a46c-894578643fab" providerId="ADAL" clId="{F7217AA9-B30E-446A-A7B6-3083091A7F11}" dt="2025-07-08T23:51:46.003" v="16786" actId="20577"/>
        <pc:sldMkLst>
          <pc:docMk/>
          <pc:sldMk cId="2182580684" sldId="479"/>
        </pc:sldMkLst>
      </pc:sldChg>
      <pc:sldChg chg="addSp modSp add mod modNotesTx">
        <pc:chgData name="Olivia Schultes" userId="4ae696eb-fef9-48d8-a46c-894578643fab" providerId="ADAL" clId="{F7217AA9-B30E-446A-A7B6-3083091A7F11}" dt="2025-07-08T23:49:36.488" v="16457" actId="20577"/>
        <pc:sldMkLst>
          <pc:docMk/>
          <pc:sldMk cId="4237500291" sldId="480"/>
        </pc:sldMkLst>
      </pc:sldChg>
      <pc:sldChg chg="modSp add mod modNotesTx">
        <pc:chgData name="Olivia Schultes" userId="4ae696eb-fef9-48d8-a46c-894578643fab" providerId="ADAL" clId="{F7217AA9-B30E-446A-A7B6-3083091A7F11}" dt="2025-07-08T23:50:54.333" v="16688" actId="20577"/>
        <pc:sldMkLst>
          <pc:docMk/>
          <pc:sldMk cId="1553266656" sldId="481"/>
        </pc:sldMkLst>
      </pc:sldChg>
      <pc:sldChg chg="addSp modSp add mod modNotesTx">
        <pc:chgData name="Olivia Schultes" userId="4ae696eb-fef9-48d8-a46c-894578643fab" providerId="ADAL" clId="{F7217AA9-B30E-446A-A7B6-3083091A7F11}" dt="2025-07-09T00:05:22.186" v="17880" actId="20577"/>
        <pc:sldMkLst>
          <pc:docMk/>
          <pc:sldMk cId="958583358" sldId="482"/>
        </pc:sldMkLst>
      </pc:sldChg>
      <pc:sldChg chg="modSp add mod ord modNotesTx">
        <pc:chgData name="Olivia Schultes" userId="4ae696eb-fef9-48d8-a46c-894578643fab" providerId="ADAL" clId="{F7217AA9-B30E-446A-A7B6-3083091A7F11}" dt="2025-07-09T00:06:53.998" v="18105" actId="20577"/>
        <pc:sldMkLst>
          <pc:docMk/>
          <pc:sldMk cId="119717851" sldId="483"/>
        </pc:sldMkLst>
      </pc:sldChg>
      <pc:sldChg chg="addSp modSp add mod modNotesTx">
        <pc:chgData name="Olivia Schultes" userId="4ae696eb-fef9-48d8-a46c-894578643fab" providerId="ADAL" clId="{F7217AA9-B30E-446A-A7B6-3083091A7F11}" dt="2025-07-09T00:11:12.006" v="18322" actId="20577"/>
        <pc:sldMkLst>
          <pc:docMk/>
          <pc:sldMk cId="235253690" sldId="484"/>
        </pc:sldMkLst>
      </pc:sldChg>
      <pc:sldChg chg="delSp modSp add mod modNotesTx">
        <pc:chgData name="Olivia Schultes" userId="4ae696eb-fef9-48d8-a46c-894578643fab" providerId="ADAL" clId="{F7217AA9-B30E-446A-A7B6-3083091A7F11}" dt="2025-07-09T00:13:01.041" v="18543" actId="20577"/>
        <pc:sldMkLst>
          <pc:docMk/>
          <pc:sldMk cId="1391190994" sldId="485"/>
        </pc:sldMkLst>
      </pc:sldChg>
      <pc:sldChg chg="modSp add mod modNotesTx">
        <pc:chgData name="Olivia Schultes" userId="4ae696eb-fef9-48d8-a46c-894578643fab" providerId="ADAL" clId="{F7217AA9-B30E-446A-A7B6-3083091A7F11}" dt="2025-07-09T00:13:43.853" v="18689" actId="207"/>
        <pc:sldMkLst>
          <pc:docMk/>
          <pc:sldMk cId="1748231293" sldId="486"/>
        </pc:sldMkLst>
      </pc:sldChg>
      <pc:sldChg chg="modSp add mod ord modNotesTx">
        <pc:chgData name="Olivia Schultes" userId="4ae696eb-fef9-48d8-a46c-894578643fab" providerId="ADAL" clId="{F7217AA9-B30E-446A-A7B6-3083091A7F11}" dt="2025-07-09T00:14:27.744" v="18793" actId="20577"/>
        <pc:sldMkLst>
          <pc:docMk/>
          <pc:sldMk cId="2692725173" sldId="487"/>
        </pc:sldMkLst>
      </pc:sldChg>
      <pc:sldChg chg="modSp add mod ord modNotesTx">
        <pc:chgData name="Olivia Schultes" userId="4ae696eb-fef9-48d8-a46c-894578643fab" providerId="ADAL" clId="{F7217AA9-B30E-446A-A7B6-3083091A7F11}" dt="2025-07-09T00:16:28.786" v="18991" actId="20577"/>
        <pc:sldMkLst>
          <pc:docMk/>
          <pc:sldMk cId="658959699" sldId="488"/>
        </pc:sldMkLst>
      </pc:sldChg>
      <pc:sldChg chg="addSp delSp modSp add mod ord modNotesTx">
        <pc:chgData name="Olivia Schultes" userId="4ae696eb-fef9-48d8-a46c-894578643fab" providerId="ADAL" clId="{F7217AA9-B30E-446A-A7B6-3083091A7F11}" dt="2025-07-09T23:04:41.537" v="20037" actId="20577"/>
        <pc:sldMkLst>
          <pc:docMk/>
          <pc:sldMk cId="3779124858" sldId="489"/>
        </pc:sldMkLst>
      </pc:sldChg>
      <pc:sldChg chg="addSp modSp add mod modNotesTx">
        <pc:chgData name="Olivia Schultes" userId="4ae696eb-fef9-48d8-a46c-894578643fab" providerId="ADAL" clId="{F7217AA9-B30E-446A-A7B6-3083091A7F11}" dt="2025-07-09T23:05:51.553" v="20345" actId="313"/>
        <pc:sldMkLst>
          <pc:docMk/>
          <pc:sldMk cId="4078457405" sldId="49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8/12/2025</a:t>
            </a:fld>
            <a:endParaRPr lang="en-US"/>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8/12/2025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a:t>
            </a:fld>
            <a:endParaRPr lang="en-US"/>
          </a:p>
        </p:txBody>
      </p:sp>
    </p:spTree>
    <p:extLst>
      <p:ext uri="{BB962C8B-B14F-4D97-AF65-F5344CB8AC3E}">
        <p14:creationId xmlns:p14="http://schemas.microsoft.com/office/powerpoint/2010/main" val="37413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an example now. Here, we are going to read in all the files ending in .Rds in our working directory, which should be the folder where the accompanying script was downloaded to. May need to use following code: </a:t>
            </a:r>
            <a:r>
              <a:rPr lang="en-US" sz="1200" dirty="0" err="1">
                <a:solidFill>
                  <a:schemeClr val="accent5">
                    <a:lumMod val="20000"/>
                    <a:lumOff val="80000"/>
                  </a:schemeClr>
                </a:solidFill>
              </a:rPr>
              <a:t>setwd</a:t>
            </a:r>
            <a:r>
              <a:rPr lang="en-US" sz="1200" dirty="0">
                <a:solidFill>
                  <a:schemeClr val="accent5">
                    <a:lumMod val="20000"/>
                    <a:lumOff val="80000"/>
                  </a:schemeClr>
                </a:solidFill>
              </a:rPr>
              <a:t>("./../../</a:t>
            </a:r>
            <a:r>
              <a:rPr lang="en-US" sz="1200" kern="1200" dirty="0">
                <a:solidFill>
                  <a:schemeClr val="tx1"/>
                </a:solidFill>
                <a:effectLst/>
                <a:latin typeface="+mn-lt"/>
                <a:ea typeface="+mn-ea"/>
                <a:cs typeface="+mn-cs"/>
              </a:rPr>
              <a:t>2025_kenya_iteration</a:t>
            </a:r>
            <a:r>
              <a:rPr lang="en-US" sz="1200" dirty="0">
                <a:solidFill>
                  <a:schemeClr val="accent5">
                    <a:lumMod val="20000"/>
                    <a:lumOff val="80000"/>
                  </a:schemeClr>
                </a:solidFill>
              </a:rPr>
              <a:t>")</a:t>
            </a:r>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a:p>
        </p:txBody>
      </p:sp>
    </p:spTree>
    <p:extLst>
      <p:ext uri="{BB962C8B-B14F-4D97-AF65-F5344CB8AC3E}">
        <p14:creationId xmlns:p14="http://schemas.microsoft.com/office/powerpoint/2010/main" val="4092061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FF0F0-4427-A380-DE75-0E96E84CD6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7FB10-0554-D108-6B62-7151DE0A8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F4837-A5EF-54F7-EBF9-EFC5B8A223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we’ll create a vector that contains the full names of all the files ending with .Rds using the function list.files()</a:t>
            </a:r>
          </a:p>
        </p:txBody>
      </p:sp>
      <p:sp>
        <p:nvSpPr>
          <p:cNvPr id="4" name="Slide Number Placeholder 3">
            <a:extLst>
              <a:ext uri="{FF2B5EF4-FFF2-40B4-BE49-F238E27FC236}">
                <a16:creationId xmlns:a16="http://schemas.microsoft.com/office/drawing/2014/main" id="{FCD2A5A6-4079-A3E2-AA31-2AE554252545}"/>
              </a:ext>
            </a:extLst>
          </p:cNvPr>
          <p:cNvSpPr>
            <a:spLocks noGrp="1"/>
          </p:cNvSpPr>
          <p:nvPr>
            <p:ph type="sldNum" sz="quarter" idx="5"/>
          </p:nvPr>
        </p:nvSpPr>
        <p:spPr/>
        <p:txBody>
          <a:bodyPr/>
          <a:lstStyle/>
          <a:p>
            <a:fld id="{8B990660-4B7D-4C11-96DB-B19FFA8CA93C}" type="slidenum">
              <a:rPr lang="en-US" smtClean="0"/>
              <a:t>16</a:t>
            </a:fld>
            <a:endParaRPr lang="en-US"/>
          </a:p>
        </p:txBody>
      </p:sp>
    </p:spTree>
    <p:extLst>
      <p:ext uri="{BB962C8B-B14F-4D97-AF65-F5344CB8AC3E}">
        <p14:creationId xmlns:p14="http://schemas.microsoft.com/office/powerpoint/2010/main" val="78539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7CE03-2ACF-6315-220B-45076CBF6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C4B5CA-0236-6929-2245-E84CAC3BA9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B4B20-97D5-2BFF-158C-DFFC7468EA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we’ll create another vector with some of the extra text trimmed off of the file names. This will give us cleaner names to assign to the objects in R and will make coding easier</a:t>
            </a:r>
          </a:p>
        </p:txBody>
      </p:sp>
      <p:sp>
        <p:nvSpPr>
          <p:cNvPr id="4" name="Slide Number Placeholder 3">
            <a:extLst>
              <a:ext uri="{FF2B5EF4-FFF2-40B4-BE49-F238E27FC236}">
                <a16:creationId xmlns:a16="http://schemas.microsoft.com/office/drawing/2014/main" id="{09CD9644-8989-DF7F-60FE-DA73BD19B0F0}"/>
              </a:ext>
            </a:extLst>
          </p:cNvPr>
          <p:cNvSpPr>
            <a:spLocks noGrp="1"/>
          </p:cNvSpPr>
          <p:nvPr>
            <p:ph type="sldNum" sz="quarter" idx="5"/>
          </p:nvPr>
        </p:nvSpPr>
        <p:spPr/>
        <p:txBody>
          <a:bodyPr/>
          <a:lstStyle/>
          <a:p>
            <a:fld id="{8B990660-4B7D-4C11-96DB-B19FFA8CA93C}" type="slidenum">
              <a:rPr lang="en-US" smtClean="0"/>
              <a:t>17</a:t>
            </a:fld>
            <a:endParaRPr lang="en-US"/>
          </a:p>
        </p:txBody>
      </p:sp>
    </p:spTree>
    <p:extLst>
      <p:ext uri="{BB962C8B-B14F-4D97-AF65-F5344CB8AC3E}">
        <p14:creationId xmlns:p14="http://schemas.microsoft.com/office/powerpoint/2010/main" val="56493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8AC25-8266-F965-BD84-85015C957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215C0-8406-4047-B4D2-BCE44CBB3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D80DA-4C19-7015-C849-3B3CA4E22131}"/>
              </a:ext>
            </a:extLst>
          </p:cNvPr>
          <p:cNvSpPr>
            <a:spLocks noGrp="1"/>
          </p:cNvSpPr>
          <p:nvPr>
            <p:ph type="body" idx="1"/>
          </p:nvPr>
        </p:nvSpPr>
        <p:spPr/>
        <p:txBody>
          <a:bodyPr/>
          <a:lstStyle/>
          <a:p>
            <a:r>
              <a:rPr lang="en-US" dirty="0"/>
              <a:t>Now if we look at rds_list and name_list, we have 2 vectors of the same length with the names of file pathways and desired object names in the same order</a:t>
            </a:r>
          </a:p>
        </p:txBody>
      </p:sp>
      <p:sp>
        <p:nvSpPr>
          <p:cNvPr id="4" name="Slide Number Placeholder 3">
            <a:extLst>
              <a:ext uri="{FF2B5EF4-FFF2-40B4-BE49-F238E27FC236}">
                <a16:creationId xmlns:a16="http://schemas.microsoft.com/office/drawing/2014/main" id="{570B0BDA-110E-C40D-26AF-E39D5B858FCC}"/>
              </a:ext>
            </a:extLst>
          </p:cNvPr>
          <p:cNvSpPr>
            <a:spLocks noGrp="1"/>
          </p:cNvSpPr>
          <p:nvPr>
            <p:ph type="sldNum" sz="quarter" idx="5"/>
          </p:nvPr>
        </p:nvSpPr>
        <p:spPr/>
        <p:txBody>
          <a:bodyPr/>
          <a:lstStyle/>
          <a:p>
            <a:fld id="{8B990660-4B7D-4C11-96DB-B19FFA8CA93C}" type="slidenum">
              <a:rPr lang="en-US" smtClean="0"/>
              <a:t>18</a:t>
            </a:fld>
            <a:endParaRPr lang="en-US"/>
          </a:p>
        </p:txBody>
      </p:sp>
    </p:spTree>
    <p:extLst>
      <p:ext uri="{BB962C8B-B14F-4D97-AF65-F5344CB8AC3E}">
        <p14:creationId xmlns:p14="http://schemas.microsoft.com/office/powerpoint/2010/main" val="3264224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D09E9-F539-B0C2-F831-2883184F32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38B5E-60D2-5F89-F18C-B56A717EA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04729-6510-7E91-1C89-F605E8D8C7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we’ll use the assign function within a for-loop. For every object in the vector rds_list, we’ll assign the name as that index of the name list and read in the file using the same index from the file list.</a:t>
            </a:r>
          </a:p>
        </p:txBody>
      </p:sp>
      <p:sp>
        <p:nvSpPr>
          <p:cNvPr id="4" name="Slide Number Placeholder 3">
            <a:extLst>
              <a:ext uri="{FF2B5EF4-FFF2-40B4-BE49-F238E27FC236}">
                <a16:creationId xmlns:a16="http://schemas.microsoft.com/office/drawing/2014/main" id="{E0518987-A058-ED59-77D0-28E1D8949785}"/>
              </a:ext>
            </a:extLst>
          </p:cNvPr>
          <p:cNvSpPr>
            <a:spLocks noGrp="1"/>
          </p:cNvSpPr>
          <p:nvPr>
            <p:ph type="sldNum" sz="quarter" idx="5"/>
          </p:nvPr>
        </p:nvSpPr>
        <p:spPr/>
        <p:txBody>
          <a:bodyPr/>
          <a:lstStyle/>
          <a:p>
            <a:fld id="{8B990660-4B7D-4C11-96DB-B19FFA8CA93C}" type="slidenum">
              <a:rPr lang="en-US" smtClean="0"/>
              <a:t>19</a:t>
            </a:fld>
            <a:endParaRPr lang="en-US"/>
          </a:p>
        </p:txBody>
      </p:sp>
    </p:spTree>
    <p:extLst>
      <p:ext uri="{BB962C8B-B14F-4D97-AF65-F5344CB8AC3E}">
        <p14:creationId xmlns:p14="http://schemas.microsoft.com/office/powerpoint/2010/main" val="2267780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EDD8-0335-A94C-39B0-ACEC578AC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D114D-336F-8FD8-E8F0-E9E29F8F9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85747-83DB-E3A4-CC6D-C29576956B4A}"/>
              </a:ext>
            </a:extLst>
          </p:cNvPr>
          <p:cNvSpPr>
            <a:spLocks noGrp="1"/>
          </p:cNvSpPr>
          <p:nvPr>
            <p:ph type="body" idx="1"/>
          </p:nvPr>
        </p:nvSpPr>
        <p:spPr/>
        <p:txBody>
          <a:bodyPr/>
          <a:lstStyle/>
          <a:p>
            <a:r>
              <a:rPr lang="en-US" dirty="0"/>
              <a:t>Answer: the objects were created in the execution environment of the for-loop, and they persist in the global environment because they were assigned a name and a value</a:t>
            </a:r>
          </a:p>
        </p:txBody>
      </p:sp>
      <p:sp>
        <p:nvSpPr>
          <p:cNvPr id="4" name="Slide Number Placeholder 3">
            <a:extLst>
              <a:ext uri="{FF2B5EF4-FFF2-40B4-BE49-F238E27FC236}">
                <a16:creationId xmlns:a16="http://schemas.microsoft.com/office/drawing/2014/main" id="{3EAB5FF7-572C-11B6-CD7C-F82DBB6DB209}"/>
              </a:ext>
            </a:extLst>
          </p:cNvPr>
          <p:cNvSpPr>
            <a:spLocks noGrp="1"/>
          </p:cNvSpPr>
          <p:nvPr>
            <p:ph type="sldNum" sz="quarter" idx="5"/>
          </p:nvPr>
        </p:nvSpPr>
        <p:spPr/>
        <p:txBody>
          <a:bodyPr/>
          <a:lstStyle/>
          <a:p>
            <a:fld id="{8B990660-4B7D-4C11-96DB-B19FFA8CA93C}" type="slidenum">
              <a:rPr lang="en-US" smtClean="0"/>
              <a:t>20</a:t>
            </a:fld>
            <a:endParaRPr lang="en-US"/>
          </a:p>
        </p:txBody>
      </p:sp>
    </p:spTree>
    <p:extLst>
      <p:ext uri="{BB962C8B-B14F-4D97-AF65-F5344CB8AC3E}">
        <p14:creationId xmlns:p14="http://schemas.microsoft.com/office/powerpoint/2010/main" val="2227916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look at a function with no arguments. Here, we’re asking the function to simply print the phrase “Hello world”, and after we create the function, we call it with parentheses and the phrase is printed</a:t>
            </a:r>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a:p>
        </p:txBody>
      </p:sp>
    </p:spTree>
    <p:extLst>
      <p:ext uri="{BB962C8B-B14F-4D97-AF65-F5344CB8AC3E}">
        <p14:creationId xmlns:p14="http://schemas.microsoft.com/office/powerpoint/2010/main" val="2307709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create a function with one argument. Now, we can tell the function who to say hello to using paste0(). If we call the function and give it the argument “Olivia”, the function will say “Hello Olivia”</a:t>
            </a:r>
          </a:p>
        </p:txBody>
      </p:sp>
      <p:sp>
        <p:nvSpPr>
          <p:cNvPr id="4" name="Slide Number Placeholder 3"/>
          <p:cNvSpPr>
            <a:spLocks noGrp="1"/>
          </p:cNvSpPr>
          <p:nvPr>
            <p:ph type="sldNum" sz="quarter" idx="5"/>
          </p:nvPr>
        </p:nvSpPr>
        <p:spPr/>
        <p:txBody>
          <a:bodyPr/>
          <a:lstStyle/>
          <a:p>
            <a:fld id="{8B990660-4B7D-4C11-96DB-B19FFA8CA93C}" type="slidenum">
              <a:rPr lang="en-US" smtClean="0"/>
              <a:t>24</a:t>
            </a:fld>
            <a:endParaRPr lang="en-US"/>
          </a:p>
        </p:txBody>
      </p:sp>
    </p:spTree>
    <p:extLst>
      <p:ext uri="{BB962C8B-B14F-4D97-AF65-F5344CB8AC3E}">
        <p14:creationId xmlns:p14="http://schemas.microsoft.com/office/powerpoint/2010/main" val="3867161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extend this to create functions with multiple arguments. So for instance, this function squares the argument x and then adds the argument y, such that the inputs x=3 and y=4 gives us 13</a:t>
            </a:r>
          </a:p>
        </p:txBody>
      </p:sp>
      <p:sp>
        <p:nvSpPr>
          <p:cNvPr id="4" name="Slide Number Placeholder 3"/>
          <p:cNvSpPr>
            <a:spLocks noGrp="1"/>
          </p:cNvSpPr>
          <p:nvPr>
            <p:ph type="sldNum" sz="quarter" idx="5"/>
          </p:nvPr>
        </p:nvSpPr>
        <p:spPr/>
        <p:txBody>
          <a:bodyPr/>
          <a:lstStyle/>
          <a:p>
            <a:fld id="{8B990660-4B7D-4C11-96DB-B19FFA8CA93C}" type="slidenum">
              <a:rPr lang="en-US" smtClean="0"/>
              <a:t>25</a:t>
            </a:fld>
            <a:endParaRPr lang="en-US"/>
          </a:p>
        </p:txBody>
      </p:sp>
    </p:spTree>
    <p:extLst>
      <p:ext uri="{BB962C8B-B14F-4D97-AF65-F5344CB8AC3E}">
        <p14:creationId xmlns:p14="http://schemas.microsoft.com/office/powerpoint/2010/main" val="1366552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 get the same result even if we don’t specify the name of each argument (x and y) because R remembers the order of arguments</a:t>
            </a:r>
          </a:p>
        </p:txBody>
      </p:sp>
      <p:sp>
        <p:nvSpPr>
          <p:cNvPr id="4" name="Slide Number Placeholder 3"/>
          <p:cNvSpPr>
            <a:spLocks noGrp="1"/>
          </p:cNvSpPr>
          <p:nvPr>
            <p:ph type="sldNum" sz="quarter" idx="5"/>
          </p:nvPr>
        </p:nvSpPr>
        <p:spPr/>
        <p:txBody>
          <a:bodyPr/>
          <a:lstStyle/>
          <a:p>
            <a:fld id="{8B990660-4B7D-4C11-96DB-B19FFA8CA93C}" type="slidenum">
              <a:rPr lang="en-US" smtClean="0"/>
              <a:t>26</a:t>
            </a:fld>
            <a:endParaRPr lang="en-US"/>
          </a:p>
        </p:txBody>
      </p:sp>
    </p:spTree>
    <p:extLst>
      <p:ext uri="{BB962C8B-B14F-4D97-AF65-F5344CB8AC3E}">
        <p14:creationId xmlns:p14="http://schemas.microsoft.com/office/powerpoint/2010/main" val="11785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example, we’re asking the for-loop to consecutively print the numbers 1 through 10. In the second example, we’re creating a new object vec, which </a:t>
            </a:r>
            <a:r>
              <a:rPr lang="en-US"/>
              <a:t>is empty. Then inside the for-loop, we assign a value to each index of vec indicated by the I within the square brackets. Finally, we print the object vec outside the for-loop.</a:t>
            </a:r>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a:p>
        </p:txBody>
      </p:sp>
    </p:spTree>
    <p:extLst>
      <p:ext uri="{BB962C8B-B14F-4D97-AF65-F5344CB8AC3E}">
        <p14:creationId xmlns:p14="http://schemas.microsoft.com/office/powerpoint/2010/main" val="414271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46077-8BF8-AE25-37BE-177D81E3B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350D1-21EF-2A10-2D30-11F021E2B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3F5BB-3BA5-7854-158E-04D66F58C92C}"/>
              </a:ext>
            </a:extLst>
          </p:cNvPr>
          <p:cNvSpPr>
            <a:spLocks noGrp="1"/>
          </p:cNvSpPr>
          <p:nvPr>
            <p:ph type="body" idx="1"/>
          </p:nvPr>
        </p:nvSpPr>
        <p:spPr/>
        <p:txBody>
          <a:bodyPr/>
          <a:lstStyle/>
          <a:p>
            <a:r>
              <a:rPr lang="en-US" dirty="0"/>
              <a:t>but the arguments must follow the order specified in the original function. See how when we flip the order of the arguments without specifying, the first argument is still treated as x. We can flip the order, but in this case we have to specify each argument</a:t>
            </a:r>
          </a:p>
        </p:txBody>
      </p:sp>
      <p:sp>
        <p:nvSpPr>
          <p:cNvPr id="4" name="Slide Number Placeholder 3">
            <a:extLst>
              <a:ext uri="{FF2B5EF4-FFF2-40B4-BE49-F238E27FC236}">
                <a16:creationId xmlns:a16="http://schemas.microsoft.com/office/drawing/2014/main" id="{75CB786F-9487-E7BD-D94D-0F26D883BC99}"/>
              </a:ext>
            </a:extLst>
          </p:cNvPr>
          <p:cNvSpPr>
            <a:spLocks noGrp="1"/>
          </p:cNvSpPr>
          <p:nvPr>
            <p:ph type="sldNum" sz="quarter" idx="5"/>
          </p:nvPr>
        </p:nvSpPr>
        <p:spPr/>
        <p:txBody>
          <a:bodyPr/>
          <a:lstStyle/>
          <a:p>
            <a:fld id="{8B990660-4B7D-4C11-96DB-B19FFA8CA93C}" type="slidenum">
              <a:rPr lang="en-US" smtClean="0"/>
              <a:t>27</a:t>
            </a:fld>
            <a:endParaRPr lang="en-US"/>
          </a:p>
        </p:txBody>
      </p:sp>
    </p:spTree>
    <p:extLst>
      <p:ext uri="{BB962C8B-B14F-4D97-AF65-F5344CB8AC3E}">
        <p14:creationId xmlns:p14="http://schemas.microsoft.com/office/powerpoint/2010/main" val="3928072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specify default arguments. If the function is called without arguments, the default values will be used</a:t>
            </a:r>
          </a:p>
        </p:txBody>
      </p:sp>
      <p:sp>
        <p:nvSpPr>
          <p:cNvPr id="4" name="Slide Number Placeholder 3"/>
          <p:cNvSpPr>
            <a:spLocks noGrp="1"/>
          </p:cNvSpPr>
          <p:nvPr>
            <p:ph type="sldNum" sz="quarter" idx="5"/>
          </p:nvPr>
        </p:nvSpPr>
        <p:spPr/>
        <p:txBody>
          <a:bodyPr/>
          <a:lstStyle/>
          <a:p>
            <a:fld id="{8B990660-4B7D-4C11-96DB-B19FFA8CA93C}" type="slidenum">
              <a:rPr lang="en-US" smtClean="0"/>
              <a:t>28</a:t>
            </a:fld>
            <a:endParaRPr lang="en-US"/>
          </a:p>
        </p:txBody>
      </p:sp>
    </p:spTree>
    <p:extLst>
      <p:ext uri="{BB962C8B-B14F-4D97-AF65-F5344CB8AC3E}">
        <p14:creationId xmlns:p14="http://schemas.microsoft.com/office/powerpoint/2010/main" val="2305709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EA032-C37C-0C41-FDE6-A4C3417E1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106A1-05B7-E0E5-24EC-071259159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CD767-3CF2-5C65-7B15-9A34574E0B35}"/>
              </a:ext>
            </a:extLst>
          </p:cNvPr>
          <p:cNvSpPr>
            <a:spLocks noGrp="1"/>
          </p:cNvSpPr>
          <p:nvPr>
            <p:ph type="body" idx="1"/>
          </p:nvPr>
        </p:nvSpPr>
        <p:spPr/>
        <p:txBody>
          <a:bodyPr/>
          <a:lstStyle/>
          <a:p>
            <a:r>
              <a:rPr lang="en-US"/>
              <a:t>We can still specify all arguments when we call the function, or specify some of the arguments in the function and leave other values as the default. Note that if we want to leave the default value for the first argument but not subsequent arguments, we will have to name the arguments in our function because of how R understands argument order</a:t>
            </a:r>
          </a:p>
        </p:txBody>
      </p:sp>
      <p:sp>
        <p:nvSpPr>
          <p:cNvPr id="4" name="Slide Number Placeholder 3">
            <a:extLst>
              <a:ext uri="{FF2B5EF4-FFF2-40B4-BE49-F238E27FC236}">
                <a16:creationId xmlns:a16="http://schemas.microsoft.com/office/drawing/2014/main" id="{D5FB705D-271D-EE99-E0DD-A26ACA387A54}"/>
              </a:ext>
            </a:extLst>
          </p:cNvPr>
          <p:cNvSpPr>
            <a:spLocks noGrp="1"/>
          </p:cNvSpPr>
          <p:nvPr>
            <p:ph type="sldNum" sz="quarter" idx="5"/>
          </p:nvPr>
        </p:nvSpPr>
        <p:spPr/>
        <p:txBody>
          <a:bodyPr/>
          <a:lstStyle/>
          <a:p>
            <a:fld id="{8B990660-4B7D-4C11-96DB-B19FFA8CA93C}" type="slidenum">
              <a:rPr lang="en-US" smtClean="0"/>
              <a:t>29</a:t>
            </a:fld>
            <a:endParaRPr lang="en-US"/>
          </a:p>
        </p:txBody>
      </p:sp>
    </p:spTree>
    <p:extLst>
      <p:ext uri="{BB962C8B-B14F-4D97-AF65-F5344CB8AC3E}">
        <p14:creationId xmlns:p14="http://schemas.microsoft.com/office/powerpoint/2010/main" val="1835304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first example, we’ll be producing a series of plots iteratively. We will create a function that can produce a simple plot using data from all sites OR from only one site at a time. We will be plotting child age and diarrhea duration length.</a:t>
            </a:r>
          </a:p>
          <a:p>
            <a:r>
              <a:rPr lang="en-US" dirty="0"/>
              <a:t>Here is a look at the data structure</a:t>
            </a:r>
          </a:p>
        </p:txBody>
      </p:sp>
      <p:sp>
        <p:nvSpPr>
          <p:cNvPr id="4" name="Slide Number Placeholder 3"/>
          <p:cNvSpPr>
            <a:spLocks noGrp="1"/>
          </p:cNvSpPr>
          <p:nvPr>
            <p:ph type="sldNum" sz="quarter" idx="5"/>
          </p:nvPr>
        </p:nvSpPr>
        <p:spPr/>
        <p:txBody>
          <a:bodyPr/>
          <a:lstStyle/>
          <a:p>
            <a:fld id="{8B990660-4B7D-4C11-96DB-B19FFA8CA93C}" type="slidenum">
              <a:rPr lang="en-US" smtClean="0"/>
              <a:t>30</a:t>
            </a:fld>
            <a:endParaRPr lang="en-US"/>
          </a:p>
        </p:txBody>
      </p:sp>
    </p:spTree>
    <p:extLst>
      <p:ext uri="{BB962C8B-B14F-4D97-AF65-F5344CB8AC3E}">
        <p14:creationId xmlns:p14="http://schemas.microsoft.com/office/powerpoint/2010/main" val="116931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one-argument function we’ve created. The argument in this function is site, and the default value is “all”</a:t>
            </a:r>
          </a:p>
        </p:txBody>
      </p:sp>
      <p:sp>
        <p:nvSpPr>
          <p:cNvPr id="4" name="Slide Number Placeholder 3"/>
          <p:cNvSpPr>
            <a:spLocks noGrp="1"/>
          </p:cNvSpPr>
          <p:nvPr>
            <p:ph type="sldNum" sz="quarter" idx="5"/>
          </p:nvPr>
        </p:nvSpPr>
        <p:spPr/>
        <p:txBody>
          <a:bodyPr/>
          <a:lstStyle/>
          <a:p>
            <a:fld id="{8B990660-4B7D-4C11-96DB-B19FFA8CA93C}" type="slidenum">
              <a:rPr lang="en-US" smtClean="0"/>
              <a:t>31</a:t>
            </a:fld>
            <a:endParaRPr lang="en-US"/>
          </a:p>
        </p:txBody>
      </p:sp>
    </p:spTree>
    <p:extLst>
      <p:ext uri="{BB962C8B-B14F-4D97-AF65-F5344CB8AC3E}">
        <p14:creationId xmlns:p14="http://schemas.microsoft.com/office/powerpoint/2010/main" val="4160701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look at the upper portion of the function. We have an if-else statement used to specify the data within the function, which we are calling “</a:t>
            </a:r>
            <a:r>
              <a:rPr lang="en-US" dirty="0" err="1"/>
              <a:t>df</a:t>
            </a:r>
            <a:r>
              <a:rPr lang="en-US" dirty="0"/>
              <a:t>”.</a:t>
            </a:r>
          </a:p>
        </p:txBody>
      </p:sp>
      <p:sp>
        <p:nvSpPr>
          <p:cNvPr id="4" name="Slide Number Placeholder 3"/>
          <p:cNvSpPr>
            <a:spLocks noGrp="1"/>
          </p:cNvSpPr>
          <p:nvPr>
            <p:ph type="sldNum" sz="quarter" idx="5"/>
          </p:nvPr>
        </p:nvSpPr>
        <p:spPr/>
        <p:txBody>
          <a:bodyPr/>
          <a:lstStyle/>
          <a:p>
            <a:fld id="{8B990660-4B7D-4C11-96DB-B19FFA8CA93C}" type="slidenum">
              <a:rPr lang="en-US" smtClean="0"/>
              <a:t>32</a:t>
            </a:fld>
            <a:endParaRPr lang="en-US"/>
          </a:p>
        </p:txBody>
      </p:sp>
    </p:spTree>
    <p:extLst>
      <p:ext uri="{BB962C8B-B14F-4D97-AF65-F5344CB8AC3E}">
        <p14:creationId xmlns:p14="http://schemas.microsoft.com/office/powerpoint/2010/main" val="3578582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site is designated as “all”, then scrambled_data (our input </a:t>
            </a:r>
            <a:r>
              <a:rPr lang="en-US" dirty="0" err="1"/>
              <a:t>dataframe</a:t>
            </a:r>
            <a:r>
              <a:rPr lang="en-US" dirty="0"/>
              <a:t>) is used to create the figure</a:t>
            </a: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33</a:t>
            </a:fld>
            <a:endParaRPr lang="en-US"/>
          </a:p>
        </p:txBody>
      </p:sp>
    </p:spTree>
    <p:extLst>
      <p:ext uri="{BB962C8B-B14F-4D97-AF65-F5344CB8AC3E}">
        <p14:creationId xmlns:p14="http://schemas.microsoft.com/office/powerpoint/2010/main" val="1290390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site is designated as something other than all, then the data used to create the figure is only the rows from scrambled_data matching the input 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in order to filter the data, we are passing along the name of an argument to be manipulated as a variable within the function. In order for R to interpret the argument as a string within the filter function rather than a function argument, we need to signal that we are “pasting” in the value of the argument. We do this using the “glue” syntax (double curly brackets)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34</a:t>
            </a:fld>
            <a:endParaRPr lang="en-US"/>
          </a:p>
        </p:txBody>
      </p:sp>
    </p:spTree>
    <p:extLst>
      <p:ext uri="{BB962C8B-B14F-4D97-AF65-F5344CB8AC3E}">
        <p14:creationId xmlns:p14="http://schemas.microsoft.com/office/powerpoint/2010/main" val="930321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DC711-450F-A694-210F-409F067BD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FD57E-9071-E68C-1FE7-9B4AA3788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6E3F1-49B6-4653-1B3D-458520A77685}"/>
              </a:ext>
            </a:extLst>
          </p:cNvPr>
          <p:cNvSpPr>
            <a:spLocks noGrp="1"/>
          </p:cNvSpPr>
          <p:nvPr>
            <p:ph type="body" idx="1"/>
          </p:nvPr>
        </p:nvSpPr>
        <p:spPr/>
        <p:txBody>
          <a:bodyPr/>
          <a:lstStyle/>
          <a:p>
            <a:r>
              <a:rPr lang="en-US" dirty="0"/>
              <a:t>In the second part of the function, we create the graph using the data “</a:t>
            </a:r>
            <a:r>
              <a:rPr lang="en-US" dirty="0" err="1"/>
              <a:t>df</a:t>
            </a:r>
            <a:r>
              <a:rPr lang="en-US" dirty="0"/>
              <a:t>” that we have created within the function</a:t>
            </a:r>
          </a:p>
        </p:txBody>
      </p:sp>
      <p:sp>
        <p:nvSpPr>
          <p:cNvPr id="4" name="Slide Number Placeholder 3">
            <a:extLst>
              <a:ext uri="{FF2B5EF4-FFF2-40B4-BE49-F238E27FC236}">
                <a16:creationId xmlns:a16="http://schemas.microsoft.com/office/drawing/2014/main" id="{1DBE3119-BC08-4739-BD04-AD50A38593F9}"/>
              </a:ext>
            </a:extLst>
          </p:cNvPr>
          <p:cNvSpPr>
            <a:spLocks noGrp="1"/>
          </p:cNvSpPr>
          <p:nvPr>
            <p:ph type="sldNum" sz="quarter" idx="5"/>
          </p:nvPr>
        </p:nvSpPr>
        <p:spPr/>
        <p:txBody>
          <a:bodyPr/>
          <a:lstStyle/>
          <a:p>
            <a:fld id="{8B990660-4B7D-4C11-96DB-B19FFA8CA93C}" type="slidenum">
              <a:rPr lang="en-US" smtClean="0"/>
              <a:t>35</a:t>
            </a:fld>
            <a:endParaRPr lang="en-US"/>
          </a:p>
        </p:txBody>
      </p:sp>
    </p:spTree>
    <p:extLst>
      <p:ext uri="{BB962C8B-B14F-4D97-AF65-F5344CB8AC3E}">
        <p14:creationId xmlns:p14="http://schemas.microsoft.com/office/powerpoint/2010/main" val="3840309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plot produced when we run the function with no arguments. Note that the default argument is “all”, so this plot uses data from all sites.</a:t>
            </a:r>
          </a:p>
        </p:txBody>
      </p:sp>
      <p:sp>
        <p:nvSpPr>
          <p:cNvPr id="4" name="Slide Number Placeholder 3"/>
          <p:cNvSpPr>
            <a:spLocks noGrp="1"/>
          </p:cNvSpPr>
          <p:nvPr>
            <p:ph type="sldNum" sz="quarter" idx="5"/>
          </p:nvPr>
        </p:nvSpPr>
        <p:spPr/>
        <p:txBody>
          <a:bodyPr/>
          <a:lstStyle/>
          <a:p>
            <a:fld id="{8B990660-4B7D-4C11-96DB-B19FFA8CA93C}" type="slidenum">
              <a:rPr lang="en-US" smtClean="0"/>
              <a:t>36</a:t>
            </a:fld>
            <a:endParaRPr lang="en-US"/>
          </a:p>
        </p:txBody>
      </p:sp>
    </p:spTree>
    <p:extLst>
      <p:ext uri="{BB962C8B-B14F-4D97-AF65-F5344CB8AC3E}">
        <p14:creationId xmlns:p14="http://schemas.microsoft.com/office/powerpoint/2010/main" val="89919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2DF44-14A8-8CE3-B753-DCE9F7A25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7BB28-CEBF-E9EB-AD59-576A3EF641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AE924-082C-9C33-0E6D-8D198571A742}"/>
              </a:ext>
            </a:extLst>
          </p:cNvPr>
          <p:cNvSpPr>
            <a:spLocks noGrp="1"/>
          </p:cNvSpPr>
          <p:nvPr>
            <p:ph type="body" idx="1"/>
          </p:nvPr>
        </p:nvSpPr>
        <p:spPr/>
        <p:txBody>
          <a:bodyPr/>
          <a:lstStyle/>
          <a:p>
            <a:r>
              <a:rPr lang="en-US" dirty="0"/>
              <a:t>Note that we can use different letters for the value</a:t>
            </a:r>
          </a:p>
        </p:txBody>
      </p:sp>
      <p:sp>
        <p:nvSpPr>
          <p:cNvPr id="4" name="Slide Number Placeholder 3">
            <a:extLst>
              <a:ext uri="{FF2B5EF4-FFF2-40B4-BE49-F238E27FC236}">
                <a16:creationId xmlns:a16="http://schemas.microsoft.com/office/drawing/2014/main" id="{5DD100C2-71E1-4CDD-1E2E-FE38DB9FF5F4}"/>
              </a:ext>
            </a:extLst>
          </p:cNvPr>
          <p:cNvSpPr>
            <a:spLocks noGrp="1"/>
          </p:cNvSpPr>
          <p:nvPr>
            <p:ph type="sldNum" sz="quarter" idx="5"/>
          </p:nvPr>
        </p:nvSpPr>
        <p:spPr/>
        <p:txBody>
          <a:bodyPr/>
          <a:lstStyle/>
          <a:p>
            <a:fld id="{8B990660-4B7D-4C11-96DB-B19FFA8CA93C}" type="slidenum">
              <a:rPr lang="en-US" smtClean="0"/>
              <a:t>8</a:t>
            </a:fld>
            <a:endParaRPr lang="en-US"/>
          </a:p>
        </p:txBody>
      </p:sp>
    </p:spTree>
    <p:extLst>
      <p:ext uri="{BB962C8B-B14F-4D97-AF65-F5344CB8AC3E}">
        <p14:creationId xmlns:p14="http://schemas.microsoft.com/office/powerpoint/2010/main" val="2332852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can look at the plots produced for Bangladesh</a:t>
            </a:r>
          </a:p>
        </p:txBody>
      </p:sp>
      <p:sp>
        <p:nvSpPr>
          <p:cNvPr id="4" name="Slide Number Placeholder 3"/>
          <p:cNvSpPr>
            <a:spLocks noGrp="1"/>
          </p:cNvSpPr>
          <p:nvPr>
            <p:ph type="sldNum" sz="quarter" idx="5"/>
          </p:nvPr>
        </p:nvSpPr>
        <p:spPr/>
        <p:txBody>
          <a:bodyPr/>
          <a:lstStyle/>
          <a:p>
            <a:fld id="{8B990660-4B7D-4C11-96DB-B19FFA8CA93C}" type="slidenum">
              <a:rPr lang="en-US" smtClean="0"/>
              <a:t>37</a:t>
            </a:fld>
            <a:endParaRPr lang="en-US"/>
          </a:p>
        </p:txBody>
      </p:sp>
    </p:spTree>
    <p:extLst>
      <p:ext uri="{BB962C8B-B14F-4D97-AF65-F5344CB8AC3E}">
        <p14:creationId xmlns:p14="http://schemas.microsoft.com/office/powerpoint/2010/main" val="1250086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Mali</a:t>
            </a:r>
          </a:p>
        </p:txBody>
      </p:sp>
      <p:sp>
        <p:nvSpPr>
          <p:cNvPr id="4" name="Slide Number Placeholder 3"/>
          <p:cNvSpPr>
            <a:spLocks noGrp="1"/>
          </p:cNvSpPr>
          <p:nvPr>
            <p:ph type="sldNum" sz="quarter" idx="5"/>
          </p:nvPr>
        </p:nvSpPr>
        <p:spPr/>
        <p:txBody>
          <a:bodyPr/>
          <a:lstStyle/>
          <a:p>
            <a:fld id="{8B990660-4B7D-4C11-96DB-B19FFA8CA93C}" type="slidenum">
              <a:rPr lang="en-US" smtClean="0"/>
              <a:t>38</a:t>
            </a:fld>
            <a:endParaRPr lang="en-US"/>
          </a:p>
        </p:txBody>
      </p:sp>
    </p:spTree>
    <p:extLst>
      <p:ext uri="{BB962C8B-B14F-4D97-AF65-F5344CB8AC3E}">
        <p14:creationId xmlns:p14="http://schemas.microsoft.com/office/powerpoint/2010/main" val="1122411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next example, we are interested in how well four measures of diarrhea severity predict hospitalization. We going to calculate a series of measures of diagnostic accuracy overall and among a combination of two sub-groups: by pathogen and by antibiotic treatment.</a:t>
            </a:r>
          </a:p>
        </p:txBody>
      </p:sp>
      <p:sp>
        <p:nvSpPr>
          <p:cNvPr id="4" name="Slide Number Placeholder 3"/>
          <p:cNvSpPr>
            <a:spLocks noGrp="1"/>
          </p:cNvSpPr>
          <p:nvPr>
            <p:ph type="sldNum" sz="quarter" idx="5"/>
          </p:nvPr>
        </p:nvSpPr>
        <p:spPr/>
        <p:txBody>
          <a:bodyPr/>
          <a:lstStyle/>
          <a:p>
            <a:fld id="{8B990660-4B7D-4C11-96DB-B19FFA8CA93C}" type="slidenum">
              <a:rPr lang="en-US" smtClean="0"/>
              <a:t>39</a:t>
            </a:fld>
            <a:endParaRPr lang="en-US"/>
          </a:p>
        </p:txBody>
      </p:sp>
    </p:spTree>
    <p:extLst>
      <p:ext uri="{BB962C8B-B14F-4D97-AF65-F5344CB8AC3E}">
        <p14:creationId xmlns:p14="http://schemas.microsoft.com/office/powerpoint/2010/main" val="1728814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524FE-993C-1354-9342-DE2B63A60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CBE90-CA50-590A-D880-0A18D7858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9E47DD-FC6D-28A0-B344-442F369EC2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function. There is a lot going on here, so let’s break it down.</a:t>
            </a:r>
          </a:p>
        </p:txBody>
      </p:sp>
      <p:sp>
        <p:nvSpPr>
          <p:cNvPr id="4" name="Slide Number Placeholder 3">
            <a:extLst>
              <a:ext uri="{FF2B5EF4-FFF2-40B4-BE49-F238E27FC236}">
                <a16:creationId xmlns:a16="http://schemas.microsoft.com/office/drawing/2014/main" id="{B948861F-C8FF-F6A6-0FAF-557E36D48396}"/>
              </a:ext>
            </a:extLst>
          </p:cNvPr>
          <p:cNvSpPr>
            <a:spLocks noGrp="1"/>
          </p:cNvSpPr>
          <p:nvPr>
            <p:ph type="sldNum" sz="quarter" idx="5"/>
          </p:nvPr>
        </p:nvSpPr>
        <p:spPr/>
        <p:txBody>
          <a:bodyPr/>
          <a:lstStyle/>
          <a:p>
            <a:fld id="{8B990660-4B7D-4C11-96DB-B19FFA8CA93C}" type="slidenum">
              <a:rPr lang="en-US" smtClean="0"/>
              <a:t>40</a:t>
            </a:fld>
            <a:endParaRPr lang="en-US"/>
          </a:p>
        </p:txBody>
      </p:sp>
    </p:spTree>
    <p:extLst>
      <p:ext uri="{BB962C8B-B14F-4D97-AF65-F5344CB8AC3E}">
        <p14:creationId xmlns:p14="http://schemas.microsoft.com/office/powerpoint/2010/main" val="2170679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7DB95-9CF2-82D9-4571-D1DC86920D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931B88-E1CD-13C0-3A76-BA9C76752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431D1-4091-B2A3-D4DF-4B9720F84A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specify the input data as “d”. This is the first function argument</a:t>
            </a:r>
          </a:p>
        </p:txBody>
      </p:sp>
      <p:sp>
        <p:nvSpPr>
          <p:cNvPr id="4" name="Slide Number Placeholder 3">
            <a:extLst>
              <a:ext uri="{FF2B5EF4-FFF2-40B4-BE49-F238E27FC236}">
                <a16:creationId xmlns:a16="http://schemas.microsoft.com/office/drawing/2014/main" id="{498A2CF0-2BE6-AE6A-C0BC-4411B98A8467}"/>
              </a:ext>
            </a:extLst>
          </p:cNvPr>
          <p:cNvSpPr>
            <a:spLocks noGrp="1"/>
          </p:cNvSpPr>
          <p:nvPr>
            <p:ph type="sldNum" sz="quarter" idx="5"/>
          </p:nvPr>
        </p:nvSpPr>
        <p:spPr/>
        <p:txBody>
          <a:bodyPr/>
          <a:lstStyle/>
          <a:p>
            <a:fld id="{8B990660-4B7D-4C11-96DB-B19FFA8CA93C}" type="slidenum">
              <a:rPr lang="en-US" smtClean="0"/>
              <a:t>41</a:t>
            </a:fld>
            <a:endParaRPr lang="en-US"/>
          </a:p>
        </p:txBody>
      </p:sp>
    </p:spTree>
    <p:extLst>
      <p:ext uri="{BB962C8B-B14F-4D97-AF65-F5344CB8AC3E}">
        <p14:creationId xmlns:p14="http://schemas.microsoft.com/office/powerpoint/2010/main" val="775878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EA9CE-8F34-CFBE-85F1-35133CC06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EED74-DC23-F0F9-E023-BA273B573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7AB7EF-4C35-CFF1-E85D-1440264698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part of the function calculates the measures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this case, we create a two by two table and then use the R function epi.tests to calculate sensitivity, specificity, diagnostic accuracy, positive predictive value, and negative predictive value</a:t>
            </a:r>
          </a:p>
        </p:txBody>
      </p:sp>
      <p:sp>
        <p:nvSpPr>
          <p:cNvPr id="4" name="Slide Number Placeholder 3">
            <a:extLst>
              <a:ext uri="{FF2B5EF4-FFF2-40B4-BE49-F238E27FC236}">
                <a16:creationId xmlns:a16="http://schemas.microsoft.com/office/drawing/2014/main" id="{51D6E978-A98A-9EEC-BDED-A2101D51B73E}"/>
              </a:ext>
            </a:extLst>
          </p:cNvPr>
          <p:cNvSpPr>
            <a:spLocks noGrp="1"/>
          </p:cNvSpPr>
          <p:nvPr>
            <p:ph type="sldNum" sz="quarter" idx="5"/>
          </p:nvPr>
        </p:nvSpPr>
        <p:spPr/>
        <p:txBody>
          <a:bodyPr/>
          <a:lstStyle/>
          <a:p>
            <a:fld id="{8B990660-4B7D-4C11-96DB-B19FFA8CA93C}" type="slidenum">
              <a:rPr lang="en-US" smtClean="0"/>
              <a:t>42</a:t>
            </a:fld>
            <a:endParaRPr lang="en-US"/>
          </a:p>
        </p:txBody>
      </p:sp>
    </p:spTree>
    <p:extLst>
      <p:ext uri="{BB962C8B-B14F-4D97-AF65-F5344CB8AC3E}">
        <p14:creationId xmlns:p14="http://schemas.microsoft.com/office/powerpoint/2010/main" val="24719306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18D63-B59E-2FDE-C8F6-76FA8AE7E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EB799-FFBF-0CDE-D52A-A9D57AD8D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EC9B8-46AA-E713-AF60-6F8A5DBF9F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second part of the function, we format the results to just pull out those five measures and put them in one column. </a:t>
            </a:r>
          </a:p>
        </p:txBody>
      </p:sp>
      <p:sp>
        <p:nvSpPr>
          <p:cNvPr id="4" name="Slide Number Placeholder 3">
            <a:extLst>
              <a:ext uri="{FF2B5EF4-FFF2-40B4-BE49-F238E27FC236}">
                <a16:creationId xmlns:a16="http://schemas.microsoft.com/office/drawing/2014/main" id="{16AA9BBC-DAD2-B43E-7D8A-8653AEB09433}"/>
              </a:ext>
            </a:extLst>
          </p:cNvPr>
          <p:cNvSpPr>
            <a:spLocks noGrp="1"/>
          </p:cNvSpPr>
          <p:nvPr>
            <p:ph type="sldNum" sz="quarter" idx="5"/>
          </p:nvPr>
        </p:nvSpPr>
        <p:spPr/>
        <p:txBody>
          <a:bodyPr/>
          <a:lstStyle/>
          <a:p>
            <a:fld id="{8B990660-4B7D-4C11-96DB-B19FFA8CA93C}" type="slidenum">
              <a:rPr lang="en-US" smtClean="0"/>
              <a:t>43</a:t>
            </a:fld>
            <a:endParaRPr lang="en-US"/>
          </a:p>
        </p:txBody>
      </p:sp>
    </p:spTree>
    <p:extLst>
      <p:ext uri="{BB962C8B-B14F-4D97-AF65-F5344CB8AC3E}">
        <p14:creationId xmlns:p14="http://schemas.microsoft.com/office/powerpoint/2010/main" val="3432739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A915A-5E5D-4E40-7D39-381F9D594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18012-7C90-B2B4-DFAE-AAB9B975B7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44B39A-B04D-E3F1-8CF3-4CA016F2B6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second part of the function we also add three columns that describe the severity definition of interest, the denominator, and the antibiotics grouping. This way, when we generate many results at once, we can keep track of what results belong to which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a:t>
            </a:r>
            <a:r>
              <a:rPr lang="en-US" dirty="0" err="1"/>
              <a:t>severity_definition</a:t>
            </a:r>
            <a:r>
              <a:rPr lang="en-US" dirty="0"/>
              <a:t>, denominator, and antibiotics are the second, third, and fourth arguments in the function.</a:t>
            </a:r>
          </a:p>
        </p:txBody>
      </p:sp>
      <p:sp>
        <p:nvSpPr>
          <p:cNvPr id="4" name="Slide Number Placeholder 3">
            <a:extLst>
              <a:ext uri="{FF2B5EF4-FFF2-40B4-BE49-F238E27FC236}">
                <a16:creationId xmlns:a16="http://schemas.microsoft.com/office/drawing/2014/main" id="{2ADD00FB-F022-4431-B471-8E479827DB20}"/>
              </a:ext>
            </a:extLst>
          </p:cNvPr>
          <p:cNvSpPr>
            <a:spLocks noGrp="1"/>
          </p:cNvSpPr>
          <p:nvPr>
            <p:ph type="sldNum" sz="quarter" idx="5"/>
          </p:nvPr>
        </p:nvSpPr>
        <p:spPr/>
        <p:txBody>
          <a:bodyPr/>
          <a:lstStyle/>
          <a:p>
            <a:fld id="{8B990660-4B7D-4C11-96DB-B19FFA8CA93C}" type="slidenum">
              <a:rPr lang="en-US" smtClean="0"/>
              <a:t>44</a:t>
            </a:fld>
            <a:endParaRPr lang="en-US"/>
          </a:p>
        </p:txBody>
      </p:sp>
    </p:spTree>
    <p:extLst>
      <p:ext uri="{BB962C8B-B14F-4D97-AF65-F5344CB8AC3E}">
        <p14:creationId xmlns:p14="http://schemas.microsoft.com/office/powerpoint/2010/main" val="4201059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85277-9E71-D418-65E4-BA54A85BD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F9FCC-0973-429D-8267-74DD2C7B8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7CA253-0C49-B23C-1B85-C50CBF7165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in two places within this function, we are passing along the name of an argument to be manipulated as a variable within the function. Like in the previous example, in order for R to understand the argument as a string, not an argument within the function, we need to signal that we are “pasting” in the value of the argument</a:t>
            </a:r>
          </a:p>
        </p:txBody>
      </p:sp>
      <p:sp>
        <p:nvSpPr>
          <p:cNvPr id="4" name="Slide Number Placeholder 3">
            <a:extLst>
              <a:ext uri="{FF2B5EF4-FFF2-40B4-BE49-F238E27FC236}">
                <a16:creationId xmlns:a16="http://schemas.microsoft.com/office/drawing/2014/main" id="{7CFA1A36-931C-923E-9F88-9537EF4FE754}"/>
              </a:ext>
            </a:extLst>
          </p:cNvPr>
          <p:cNvSpPr>
            <a:spLocks noGrp="1"/>
          </p:cNvSpPr>
          <p:nvPr>
            <p:ph type="sldNum" sz="quarter" idx="5"/>
          </p:nvPr>
        </p:nvSpPr>
        <p:spPr/>
        <p:txBody>
          <a:bodyPr/>
          <a:lstStyle/>
          <a:p>
            <a:fld id="{8B990660-4B7D-4C11-96DB-B19FFA8CA93C}" type="slidenum">
              <a:rPr lang="en-US" smtClean="0"/>
              <a:t>45</a:t>
            </a:fld>
            <a:endParaRPr lang="en-US"/>
          </a:p>
        </p:txBody>
      </p:sp>
    </p:spTree>
    <p:extLst>
      <p:ext uri="{BB962C8B-B14F-4D97-AF65-F5344CB8AC3E}">
        <p14:creationId xmlns:p14="http://schemas.microsoft.com/office/powerpoint/2010/main" val="26825927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9CDC7-4587-06A8-0D2E-A490B3661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DCE18-B637-85D7-E870-DFB1336E0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952E4E-0217-C190-A5D8-A8CB2E232A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aside, there are many ways to do this. The glue syntax using curly brackets is recommended when using </a:t>
            </a:r>
            <a:r>
              <a:rPr lang="en-US" dirty="0" err="1"/>
              <a:t>tidyverse</a:t>
            </a:r>
            <a:r>
              <a:rPr lang="en-US" dirty="0"/>
              <a:t> piping and verbs, but I’ve found that it doesn’t always work. Here are some alternatives I’ve found to work previously, assuming the passed along variable is called “a”</a:t>
            </a:r>
          </a:p>
        </p:txBody>
      </p:sp>
      <p:sp>
        <p:nvSpPr>
          <p:cNvPr id="4" name="Slide Number Placeholder 3">
            <a:extLst>
              <a:ext uri="{FF2B5EF4-FFF2-40B4-BE49-F238E27FC236}">
                <a16:creationId xmlns:a16="http://schemas.microsoft.com/office/drawing/2014/main" id="{011DDA99-7301-04C6-EAB3-1107BBBB9077}"/>
              </a:ext>
            </a:extLst>
          </p:cNvPr>
          <p:cNvSpPr>
            <a:spLocks noGrp="1"/>
          </p:cNvSpPr>
          <p:nvPr>
            <p:ph type="sldNum" sz="quarter" idx="5"/>
          </p:nvPr>
        </p:nvSpPr>
        <p:spPr/>
        <p:txBody>
          <a:bodyPr/>
          <a:lstStyle/>
          <a:p>
            <a:fld id="{8B990660-4B7D-4C11-96DB-B19FFA8CA93C}" type="slidenum">
              <a:rPr lang="en-US" smtClean="0"/>
              <a:t>46</a:t>
            </a:fld>
            <a:endParaRPr lang="en-US"/>
          </a:p>
        </p:txBody>
      </p:sp>
    </p:spTree>
    <p:extLst>
      <p:ext uri="{BB962C8B-B14F-4D97-AF65-F5344CB8AC3E}">
        <p14:creationId xmlns:p14="http://schemas.microsoft.com/office/powerpoint/2010/main" val="696212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3477-295C-C9B0-5237-892B8468B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98AA-BD1D-5AED-01FE-5F13DEB06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5D134-4764-409A-0CA6-3E1719481C03}"/>
              </a:ext>
            </a:extLst>
          </p:cNvPr>
          <p:cNvSpPr>
            <a:spLocks noGrp="1"/>
          </p:cNvSpPr>
          <p:nvPr>
            <p:ph type="body" idx="1"/>
          </p:nvPr>
        </p:nvSpPr>
        <p:spPr/>
        <p:txBody>
          <a:bodyPr/>
          <a:lstStyle/>
          <a:p>
            <a:r>
              <a:rPr lang="en-US" dirty="0"/>
              <a:t>Also note that we can specify the sequence outside or within the loop. In the second example, we specify the object “seq” as 1 through 10 and then reference seq inside the for-loop</a:t>
            </a:r>
          </a:p>
        </p:txBody>
      </p:sp>
      <p:sp>
        <p:nvSpPr>
          <p:cNvPr id="4" name="Slide Number Placeholder 3">
            <a:extLst>
              <a:ext uri="{FF2B5EF4-FFF2-40B4-BE49-F238E27FC236}">
                <a16:creationId xmlns:a16="http://schemas.microsoft.com/office/drawing/2014/main" id="{772AC879-E9C3-89AA-CED1-8979C80BAFE5}"/>
              </a:ext>
            </a:extLst>
          </p:cNvPr>
          <p:cNvSpPr>
            <a:spLocks noGrp="1"/>
          </p:cNvSpPr>
          <p:nvPr>
            <p:ph type="sldNum" sz="quarter" idx="5"/>
          </p:nvPr>
        </p:nvSpPr>
        <p:spPr/>
        <p:txBody>
          <a:bodyPr/>
          <a:lstStyle/>
          <a:p>
            <a:fld id="{8B990660-4B7D-4C11-96DB-B19FFA8CA93C}" type="slidenum">
              <a:rPr lang="en-US" smtClean="0"/>
              <a:t>9</a:t>
            </a:fld>
            <a:endParaRPr lang="en-US"/>
          </a:p>
        </p:txBody>
      </p:sp>
    </p:spTree>
    <p:extLst>
      <p:ext uri="{BB962C8B-B14F-4D97-AF65-F5344CB8AC3E}">
        <p14:creationId xmlns:p14="http://schemas.microsoft.com/office/powerpoint/2010/main" val="1335051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61793-9B12-7356-EBE1-3088760A2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27177F-A256-CCD6-757D-72905BB9A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088DCB-1F9B-A824-8C44-84F37208D3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text the function using a set of input arguments to see if it works. Our input arguments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 = scrambled_data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severity_definition</a:t>
            </a:r>
            <a:r>
              <a:rPr lang="en-US" dirty="0"/>
              <a:t> = “</a:t>
            </a:r>
            <a:r>
              <a:rPr lang="en-US" dirty="0" err="1"/>
              <a:t>mvs_factor</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denominator = “all diarrhea”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antibiotics = “overall”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works! We get a </a:t>
            </a:r>
            <a:r>
              <a:rPr lang="en-US" dirty="0" err="1"/>
              <a:t>dataframe</a:t>
            </a:r>
            <a:r>
              <a:rPr lang="en-US" dirty="0"/>
              <a:t> with our five measurements of interest, and three additional columns specifying the severity definition, denominator, and antibiotics</a:t>
            </a:r>
          </a:p>
        </p:txBody>
      </p:sp>
      <p:sp>
        <p:nvSpPr>
          <p:cNvPr id="4" name="Slide Number Placeholder 3">
            <a:extLst>
              <a:ext uri="{FF2B5EF4-FFF2-40B4-BE49-F238E27FC236}">
                <a16:creationId xmlns:a16="http://schemas.microsoft.com/office/drawing/2014/main" id="{F8AA95F0-84F6-F25A-A62F-7F797E45BE4B}"/>
              </a:ext>
            </a:extLst>
          </p:cNvPr>
          <p:cNvSpPr>
            <a:spLocks noGrp="1"/>
          </p:cNvSpPr>
          <p:nvPr>
            <p:ph type="sldNum" sz="quarter" idx="5"/>
          </p:nvPr>
        </p:nvSpPr>
        <p:spPr/>
        <p:txBody>
          <a:bodyPr/>
          <a:lstStyle/>
          <a:p>
            <a:fld id="{8B990660-4B7D-4C11-96DB-B19FFA8CA93C}" type="slidenum">
              <a:rPr lang="en-US" smtClean="0"/>
              <a:t>47</a:t>
            </a:fld>
            <a:endParaRPr lang="en-US"/>
          </a:p>
        </p:txBody>
      </p:sp>
    </p:spTree>
    <p:extLst>
      <p:ext uri="{BB962C8B-B14F-4D97-AF65-F5344CB8AC3E}">
        <p14:creationId xmlns:p14="http://schemas.microsoft.com/office/powerpoint/2010/main" val="966269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5F3B8-E1FF-B8F1-2A8D-11A8D6D36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BB7CE-3658-8312-638E-1707EBDD0E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F4058-C8E4-1D6F-6C70-42D690327BB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when we specified arguments, the first argument scrambled_data did not have quotation marks because we are referencing an object (a </a:t>
            </a:r>
            <a:r>
              <a:rPr lang="en-US" dirty="0" err="1"/>
              <a:t>dataframe</a:t>
            </a:r>
            <a:r>
              <a:rPr lang="en-US" dirty="0"/>
              <a:t>) in the global environment. However, the other three arguments are strings, and therefore we have to put them in quotes.</a:t>
            </a:r>
          </a:p>
        </p:txBody>
      </p:sp>
      <p:sp>
        <p:nvSpPr>
          <p:cNvPr id="4" name="Slide Number Placeholder 3">
            <a:extLst>
              <a:ext uri="{FF2B5EF4-FFF2-40B4-BE49-F238E27FC236}">
                <a16:creationId xmlns:a16="http://schemas.microsoft.com/office/drawing/2014/main" id="{588F52F4-3B79-337B-0C7F-A83327CC2C87}"/>
              </a:ext>
            </a:extLst>
          </p:cNvPr>
          <p:cNvSpPr>
            <a:spLocks noGrp="1"/>
          </p:cNvSpPr>
          <p:nvPr>
            <p:ph type="sldNum" sz="quarter" idx="5"/>
          </p:nvPr>
        </p:nvSpPr>
        <p:spPr/>
        <p:txBody>
          <a:bodyPr/>
          <a:lstStyle/>
          <a:p>
            <a:fld id="{8B990660-4B7D-4C11-96DB-B19FFA8CA93C}" type="slidenum">
              <a:rPr lang="en-US" smtClean="0"/>
              <a:t>48</a:t>
            </a:fld>
            <a:endParaRPr lang="en-US"/>
          </a:p>
        </p:txBody>
      </p:sp>
    </p:spTree>
    <p:extLst>
      <p:ext uri="{BB962C8B-B14F-4D97-AF65-F5344CB8AC3E}">
        <p14:creationId xmlns:p14="http://schemas.microsoft.com/office/powerpoint/2010/main" val="3040378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3857-3754-4CCE-C0D8-97ED122E9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2A429-0F6B-FF07-29CE-4EA62F582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B304B-70AC-847C-DF30-9EBC6A1208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we’ll set up objects to use in nested for-loops. Here, we create three vectors, each with all our severity definitions, pathogen groups, and antibiotic groups of interest. We’ll also specify an empty </a:t>
            </a:r>
            <a:r>
              <a:rPr lang="en-US" dirty="0" err="1"/>
              <a:t>dataframe</a:t>
            </a:r>
            <a:r>
              <a:rPr lang="en-US" dirty="0"/>
              <a:t> “</a:t>
            </a:r>
            <a:r>
              <a:rPr lang="en-US" dirty="0" err="1"/>
              <a:t>diagnostic_accuracy</a:t>
            </a:r>
            <a:r>
              <a:rPr lang="en-US" dirty="0"/>
              <a:t>” to store our results</a:t>
            </a:r>
          </a:p>
        </p:txBody>
      </p:sp>
      <p:sp>
        <p:nvSpPr>
          <p:cNvPr id="4" name="Slide Number Placeholder 3">
            <a:extLst>
              <a:ext uri="{FF2B5EF4-FFF2-40B4-BE49-F238E27FC236}">
                <a16:creationId xmlns:a16="http://schemas.microsoft.com/office/drawing/2014/main" id="{DD25774C-57C5-B94C-9A67-A2073892F9AC}"/>
              </a:ext>
            </a:extLst>
          </p:cNvPr>
          <p:cNvSpPr>
            <a:spLocks noGrp="1"/>
          </p:cNvSpPr>
          <p:nvPr>
            <p:ph type="sldNum" sz="quarter" idx="5"/>
          </p:nvPr>
        </p:nvSpPr>
        <p:spPr/>
        <p:txBody>
          <a:bodyPr/>
          <a:lstStyle/>
          <a:p>
            <a:fld id="{8B990660-4B7D-4C11-96DB-B19FFA8CA93C}" type="slidenum">
              <a:rPr lang="en-US" smtClean="0"/>
              <a:t>49</a:t>
            </a:fld>
            <a:endParaRPr lang="en-US"/>
          </a:p>
        </p:txBody>
      </p:sp>
    </p:spTree>
    <p:extLst>
      <p:ext uri="{BB962C8B-B14F-4D97-AF65-F5344CB8AC3E}">
        <p14:creationId xmlns:p14="http://schemas.microsoft.com/office/powerpoint/2010/main" val="2392707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C01B8-1325-E619-0503-5705D5FBE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4987F-075A-833E-986B-38A229DC1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0FE1C-84D0-8B91-7B04-AEC5F84B10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we’ll run the function through three levels of nested for-loops</a:t>
            </a:r>
          </a:p>
        </p:txBody>
      </p:sp>
      <p:sp>
        <p:nvSpPr>
          <p:cNvPr id="4" name="Slide Number Placeholder 3">
            <a:extLst>
              <a:ext uri="{FF2B5EF4-FFF2-40B4-BE49-F238E27FC236}">
                <a16:creationId xmlns:a16="http://schemas.microsoft.com/office/drawing/2014/main" id="{355D0BE8-B41B-447A-CDA7-73B6499AC2E6}"/>
              </a:ext>
            </a:extLst>
          </p:cNvPr>
          <p:cNvSpPr>
            <a:spLocks noGrp="1"/>
          </p:cNvSpPr>
          <p:nvPr>
            <p:ph type="sldNum" sz="quarter" idx="5"/>
          </p:nvPr>
        </p:nvSpPr>
        <p:spPr/>
        <p:txBody>
          <a:bodyPr/>
          <a:lstStyle/>
          <a:p>
            <a:fld id="{8B990660-4B7D-4C11-96DB-B19FFA8CA93C}" type="slidenum">
              <a:rPr lang="en-US" smtClean="0"/>
              <a:t>50</a:t>
            </a:fld>
            <a:endParaRPr lang="en-US"/>
          </a:p>
        </p:txBody>
      </p:sp>
    </p:spTree>
    <p:extLst>
      <p:ext uri="{BB962C8B-B14F-4D97-AF65-F5344CB8AC3E}">
        <p14:creationId xmlns:p14="http://schemas.microsoft.com/office/powerpoint/2010/main" val="4196564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1583-98C4-E5C4-C2CD-6FA350053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E05F8-C20F-3FA3-650D-ADF7B3C92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D31FF-3B00-12EB-494A-18C7309E6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look at the three levels of for-loops. The outermost for-loop runs the function through the four severity definitions described in the vector definitions_severity. We label the severity definitions “i” within the for-loop and pass this along to the function we specified (calculate_diagnostic_accuracy) as the second argument</a:t>
            </a:r>
          </a:p>
        </p:txBody>
      </p:sp>
      <p:sp>
        <p:nvSpPr>
          <p:cNvPr id="4" name="Slide Number Placeholder 3">
            <a:extLst>
              <a:ext uri="{FF2B5EF4-FFF2-40B4-BE49-F238E27FC236}">
                <a16:creationId xmlns:a16="http://schemas.microsoft.com/office/drawing/2014/main" id="{6E7BB56B-9A39-3F5C-ACD0-545E9F085E29}"/>
              </a:ext>
            </a:extLst>
          </p:cNvPr>
          <p:cNvSpPr>
            <a:spLocks noGrp="1"/>
          </p:cNvSpPr>
          <p:nvPr>
            <p:ph type="sldNum" sz="quarter" idx="5"/>
          </p:nvPr>
        </p:nvSpPr>
        <p:spPr/>
        <p:txBody>
          <a:bodyPr/>
          <a:lstStyle/>
          <a:p>
            <a:fld id="{8B990660-4B7D-4C11-96DB-B19FFA8CA93C}" type="slidenum">
              <a:rPr lang="en-US" smtClean="0"/>
              <a:t>51</a:t>
            </a:fld>
            <a:endParaRPr lang="en-US"/>
          </a:p>
        </p:txBody>
      </p:sp>
    </p:spTree>
    <p:extLst>
      <p:ext uri="{BB962C8B-B14F-4D97-AF65-F5344CB8AC3E}">
        <p14:creationId xmlns:p14="http://schemas.microsoft.com/office/powerpoint/2010/main" val="3809903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8EE30-BF3C-D853-696F-22AEB8537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78E54-B395-0418-2DF9-37DBB5042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A477B0-9260-8864-81D1-A45A36C84D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middle for-loop represents the denominator or pathogen and we call this j. Similarly to the severity definitions, we pass this along to the third argument of the function we defined earlier</a:t>
            </a:r>
          </a:p>
        </p:txBody>
      </p:sp>
      <p:sp>
        <p:nvSpPr>
          <p:cNvPr id="4" name="Slide Number Placeholder 3">
            <a:extLst>
              <a:ext uri="{FF2B5EF4-FFF2-40B4-BE49-F238E27FC236}">
                <a16:creationId xmlns:a16="http://schemas.microsoft.com/office/drawing/2014/main" id="{8100F1CA-953B-3CF4-EBB4-D9C40E713D61}"/>
              </a:ext>
            </a:extLst>
          </p:cNvPr>
          <p:cNvSpPr>
            <a:spLocks noGrp="1"/>
          </p:cNvSpPr>
          <p:nvPr>
            <p:ph type="sldNum" sz="quarter" idx="5"/>
          </p:nvPr>
        </p:nvSpPr>
        <p:spPr/>
        <p:txBody>
          <a:bodyPr/>
          <a:lstStyle/>
          <a:p>
            <a:fld id="{8B990660-4B7D-4C11-96DB-B19FFA8CA93C}" type="slidenum">
              <a:rPr lang="en-US" smtClean="0"/>
              <a:t>52</a:t>
            </a:fld>
            <a:endParaRPr lang="en-US"/>
          </a:p>
        </p:txBody>
      </p:sp>
    </p:spTree>
    <p:extLst>
      <p:ext uri="{BB962C8B-B14F-4D97-AF65-F5344CB8AC3E}">
        <p14:creationId xmlns:p14="http://schemas.microsoft.com/office/powerpoint/2010/main" val="82211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FACDD-D2DB-B09C-7E37-3C2E73980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3058D-78AF-7FEC-7902-E515BAF23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91F05-6AE6-6EC6-E9C8-F662DDE598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with the middle for loop we also do something different. Here, we want to specify whether we are calculating the statistical measures for all children with diarrhea, or just among those with Shigella. So we add some if-else statements here to define d, the data that is then also passed along to the function.</a:t>
            </a:r>
          </a:p>
        </p:txBody>
      </p:sp>
      <p:sp>
        <p:nvSpPr>
          <p:cNvPr id="4" name="Slide Number Placeholder 3">
            <a:extLst>
              <a:ext uri="{FF2B5EF4-FFF2-40B4-BE49-F238E27FC236}">
                <a16:creationId xmlns:a16="http://schemas.microsoft.com/office/drawing/2014/main" id="{D4A6A708-5E11-C764-CA24-2AD3DB1062CE}"/>
              </a:ext>
            </a:extLst>
          </p:cNvPr>
          <p:cNvSpPr>
            <a:spLocks noGrp="1"/>
          </p:cNvSpPr>
          <p:nvPr>
            <p:ph type="sldNum" sz="quarter" idx="5"/>
          </p:nvPr>
        </p:nvSpPr>
        <p:spPr/>
        <p:txBody>
          <a:bodyPr/>
          <a:lstStyle/>
          <a:p>
            <a:fld id="{8B990660-4B7D-4C11-96DB-B19FFA8CA93C}" type="slidenum">
              <a:rPr lang="en-US" smtClean="0"/>
              <a:t>53</a:t>
            </a:fld>
            <a:endParaRPr lang="en-US"/>
          </a:p>
        </p:txBody>
      </p:sp>
    </p:spTree>
    <p:extLst>
      <p:ext uri="{BB962C8B-B14F-4D97-AF65-F5344CB8AC3E}">
        <p14:creationId xmlns:p14="http://schemas.microsoft.com/office/powerpoint/2010/main" val="4565778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F7852-F515-FB42-A006-DF03B1C44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6B2CE-F74F-1307-E37E-32B0A036B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7BA835-3827-163C-6968-7C6E8BC0F8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 inner for-loop defines groups by whether or not they received antibiotic treatment, and we call this variable k and pass it along to the fourth argument in the function.</a:t>
            </a:r>
          </a:p>
        </p:txBody>
      </p:sp>
      <p:sp>
        <p:nvSpPr>
          <p:cNvPr id="4" name="Slide Number Placeholder 3">
            <a:extLst>
              <a:ext uri="{FF2B5EF4-FFF2-40B4-BE49-F238E27FC236}">
                <a16:creationId xmlns:a16="http://schemas.microsoft.com/office/drawing/2014/main" id="{E08DBBB8-FFB6-C441-46FD-E5A8C0FC12D1}"/>
              </a:ext>
            </a:extLst>
          </p:cNvPr>
          <p:cNvSpPr>
            <a:spLocks noGrp="1"/>
          </p:cNvSpPr>
          <p:nvPr>
            <p:ph type="sldNum" sz="quarter" idx="5"/>
          </p:nvPr>
        </p:nvSpPr>
        <p:spPr/>
        <p:txBody>
          <a:bodyPr/>
          <a:lstStyle/>
          <a:p>
            <a:fld id="{8B990660-4B7D-4C11-96DB-B19FFA8CA93C}" type="slidenum">
              <a:rPr lang="en-US" smtClean="0"/>
              <a:t>54</a:t>
            </a:fld>
            <a:endParaRPr lang="en-US"/>
          </a:p>
        </p:txBody>
      </p:sp>
    </p:spTree>
    <p:extLst>
      <p:ext uri="{BB962C8B-B14F-4D97-AF65-F5344CB8AC3E}">
        <p14:creationId xmlns:p14="http://schemas.microsoft.com/office/powerpoint/2010/main" val="3992835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64C81-D95F-9E39-E962-63C6F699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1CB24-F0FA-AD7F-FF2D-8D6EB4071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CA7AFD-7FB0-9C93-DE52-7C8D8A5D00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with the denominator, we have to specify the data we would like calculated by refining the object d and then passing this along to the function.</a:t>
            </a:r>
          </a:p>
        </p:txBody>
      </p:sp>
      <p:sp>
        <p:nvSpPr>
          <p:cNvPr id="4" name="Slide Number Placeholder 3">
            <a:extLst>
              <a:ext uri="{FF2B5EF4-FFF2-40B4-BE49-F238E27FC236}">
                <a16:creationId xmlns:a16="http://schemas.microsoft.com/office/drawing/2014/main" id="{0508D953-E7B6-3032-8A5F-E39C6D952953}"/>
              </a:ext>
            </a:extLst>
          </p:cNvPr>
          <p:cNvSpPr>
            <a:spLocks noGrp="1"/>
          </p:cNvSpPr>
          <p:nvPr>
            <p:ph type="sldNum" sz="quarter" idx="5"/>
          </p:nvPr>
        </p:nvSpPr>
        <p:spPr/>
        <p:txBody>
          <a:bodyPr/>
          <a:lstStyle/>
          <a:p>
            <a:fld id="{8B990660-4B7D-4C11-96DB-B19FFA8CA93C}" type="slidenum">
              <a:rPr lang="en-US" smtClean="0"/>
              <a:t>55</a:t>
            </a:fld>
            <a:endParaRPr lang="en-US"/>
          </a:p>
        </p:txBody>
      </p:sp>
    </p:spTree>
    <p:extLst>
      <p:ext uri="{BB962C8B-B14F-4D97-AF65-F5344CB8AC3E}">
        <p14:creationId xmlns:p14="http://schemas.microsoft.com/office/powerpoint/2010/main" val="3509814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7F616-0FD1-28B6-067D-9A6704EE7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E60D3-9D5A-2144-D154-A7B28092B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7FA77-B815-DA9E-907C-E1B36D37D4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with the denominator, we have to specify the data we would like calculated by refining the object d and then passing this along to the function</a:t>
            </a:r>
          </a:p>
        </p:txBody>
      </p:sp>
      <p:sp>
        <p:nvSpPr>
          <p:cNvPr id="4" name="Slide Number Placeholder 3">
            <a:extLst>
              <a:ext uri="{FF2B5EF4-FFF2-40B4-BE49-F238E27FC236}">
                <a16:creationId xmlns:a16="http://schemas.microsoft.com/office/drawing/2014/main" id="{3E49ED30-1131-E1EC-E5F8-46C327AB40B2}"/>
              </a:ext>
            </a:extLst>
          </p:cNvPr>
          <p:cNvSpPr>
            <a:spLocks noGrp="1"/>
          </p:cNvSpPr>
          <p:nvPr>
            <p:ph type="sldNum" sz="quarter" idx="5"/>
          </p:nvPr>
        </p:nvSpPr>
        <p:spPr/>
        <p:txBody>
          <a:bodyPr/>
          <a:lstStyle/>
          <a:p>
            <a:fld id="{8B990660-4B7D-4C11-96DB-B19FFA8CA93C}" type="slidenum">
              <a:rPr lang="en-US" smtClean="0"/>
              <a:t>56</a:t>
            </a:fld>
            <a:endParaRPr lang="en-US"/>
          </a:p>
        </p:txBody>
      </p:sp>
    </p:spTree>
    <p:extLst>
      <p:ext uri="{BB962C8B-B14F-4D97-AF65-F5344CB8AC3E}">
        <p14:creationId xmlns:p14="http://schemas.microsoft.com/office/powerpoint/2010/main" val="47124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E574F-E1DF-991F-BAEC-15FE638D3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543F0-EE12-39CC-3589-FF17F77BB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9830A-9990-30F8-0C9B-D7AF06D793FC}"/>
              </a:ext>
            </a:extLst>
          </p:cNvPr>
          <p:cNvSpPr>
            <a:spLocks noGrp="1"/>
          </p:cNvSpPr>
          <p:nvPr>
            <p:ph type="body" idx="1"/>
          </p:nvPr>
        </p:nvSpPr>
        <p:spPr/>
        <p:txBody>
          <a:bodyPr/>
          <a:lstStyle/>
          <a:p>
            <a:r>
              <a:rPr lang="en-US" dirty="0"/>
              <a:t>The 1</a:t>
            </a:r>
            <a:r>
              <a:rPr lang="en-US" baseline="30000" dirty="0"/>
              <a:t>st</a:t>
            </a:r>
            <a:r>
              <a:rPr lang="en-US" dirty="0"/>
              <a:t> example is classically used when introducing for loops</a:t>
            </a:r>
          </a:p>
          <a:p>
            <a:r>
              <a:rPr lang="en-US" dirty="0"/>
              <a:t>However, this is not very helpful; usually, we are trying to create something new with for loops, and here we don’t have a new object we can use. We just have the series of numbers printed as sequentially as separate objects.</a:t>
            </a:r>
          </a:p>
          <a:p>
            <a:r>
              <a:rPr lang="en-US" dirty="0"/>
              <a:t>Let’s look at the 2</a:t>
            </a:r>
            <a:r>
              <a:rPr lang="en-US" baseline="30000" dirty="0"/>
              <a:t>nd</a:t>
            </a:r>
            <a:r>
              <a:rPr lang="en-US" dirty="0"/>
              <a:t> example instead</a:t>
            </a:r>
          </a:p>
          <a:p>
            <a:r>
              <a:rPr lang="en-US" dirty="0"/>
              <a:t>First we specify an empty object vec </a:t>
            </a:r>
          </a:p>
          <a:p>
            <a:r>
              <a:rPr lang="en-US" dirty="0"/>
              <a:t>Then in the statement, we assign the current value of I to each </a:t>
            </a:r>
            <a:r>
              <a:rPr lang="en-US" dirty="0" err="1"/>
              <a:t>ith</a:t>
            </a:r>
            <a:r>
              <a:rPr lang="en-US" dirty="0"/>
              <a:t> index of vec</a:t>
            </a:r>
          </a:p>
          <a:p>
            <a:r>
              <a:rPr lang="en-US" dirty="0"/>
              <a:t>So the first time we run through the loop, the first index of vec is assigned a value of 1, the second time the second index is assigned to 2, etc.</a:t>
            </a:r>
          </a:p>
          <a:p>
            <a:r>
              <a:rPr lang="en-US" dirty="0"/>
              <a:t>At the end we have changed the value of vec and now have an object in our global environment that we can work with (do things like print)</a:t>
            </a:r>
          </a:p>
        </p:txBody>
      </p:sp>
      <p:sp>
        <p:nvSpPr>
          <p:cNvPr id="4" name="Slide Number Placeholder 3">
            <a:extLst>
              <a:ext uri="{FF2B5EF4-FFF2-40B4-BE49-F238E27FC236}">
                <a16:creationId xmlns:a16="http://schemas.microsoft.com/office/drawing/2014/main" id="{AEFB101B-B7AE-02FC-C24A-A3275A703A09}"/>
              </a:ext>
            </a:extLst>
          </p:cNvPr>
          <p:cNvSpPr>
            <a:spLocks noGrp="1"/>
          </p:cNvSpPr>
          <p:nvPr>
            <p:ph type="sldNum" sz="quarter" idx="5"/>
          </p:nvPr>
        </p:nvSpPr>
        <p:spPr/>
        <p:txBody>
          <a:bodyPr/>
          <a:lstStyle/>
          <a:p>
            <a:fld id="{8B990660-4B7D-4C11-96DB-B19FFA8CA93C}" type="slidenum">
              <a:rPr lang="en-US" smtClean="0"/>
              <a:t>10</a:t>
            </a:fld>
            <a:endParaRPr lang="en-US"/>
          </a:p>
        </p:txBody>
      </p:sp>
    </p:spTree>
    <p:extLst>
      <p:ext uri="{BB962C8B-B14F-4D97-AF65-F5344CB8AC3E}">
        <p14:creationId xmlns:p14="http://schemas.microsoft.com/office/powerpoint/2010/main" val="3207887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3152E-C959-1F68-D4ED-849ADB7BF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C433D-B5CD-159D-E7C4-9F97CE0D4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17552-4CB5-051A-88B7-9776F271CA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to summarize, we use this loop to define the data input “d” by two levels: whether all children with diarrhea or just those with shigella will be included, and then whether we will include those treated with antibiotics, those not treated with antibiotics, or all. This data “d” is passed to the function and is the data used to run the calculations. The other 3 arguments passed to the function, i, j, and k, are used to label the corresponding output so that we can organize our results. The results will all be stored in the currently empty data frame “diagnostic_accuracy”</a:t>
            </a:r>
          </a:p>
        </p:txBody>
      </p:sp>
      <p:sp>
        <p:nvSpPr>
          <p:cNvPr id="4" name="Slide Number Placeholder 3">
            <a:extLst>
              <a:ext uri="{FF2B5EF4-FFF2-40B4-BE49-F238E27FC236}">
                <a16:creationId xmlns:a16="http://schemas.microsoft.com/office/drawing/2014/main" id="{BA5CECE4-6264-C1C2-45F2-B2A609BE79A6}"/>
              </a:ext>
            </a:extLst>
          </p:cNvPr>
          <p:cNvSpPr>
            <a:spLocks noGrp="1"/>
          </p:cNvSpPr>
          <p:nvPr>
            <p:ph type="sldNum" sz="quarter" idx="5"/>
          </p:nvPr>
        </p:nvSpPr>
        <p:spPr/>
        <p:txBody>
          <a:bodyPr/>
          <a:lstStyle/>
          <a:p>
            <a:fld id="{8B990660-4B7D-4C11-96DB-B19FFA8CA93C}" type="slidenum">
              <a:rPr lang="en-US" smtClean="0"/>
              <a:t>57</a:t>
            </a:fld>
            <a:endParaRPr lang="en-US"/>
          </a:p>
        </p:txBody>
      </p:sp>
    </p:spTree>
    <p:extLst>
      <p:ext uri="{BB962C8B-B14F-4D97-AF65-F5344CB8AC3E}">
        <p14:creationId xmlns:p14="http://schemas.microsoft.com/office/powerpoint/2010/main" val="3119718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the output looks like!</a:t>
            </a:r>
          </a:p>
        </p:txBody>
      </p:sp>
      <p:sp>
        <p:nvSpPr>
          <p:cNvPr id="4" name="Slide Number Placeholder 3"/>
          <p:cNvSpPr>
            <a:spLocks noGrp="1"/>
          </p:cNvSpPr>
          <p:nvPr>
            <p:ph type="sldNum" sz="quarter" idx="5"/>
          </p:nvPr>
        </p:nvSpPr>
        <p:spPr/>
        <p:txBody>
          <a:bodyPr/>
          <a:lstStyle/>
          <a:p>
            <a:fld id="{8B990660-4B7D-4C11-96DB-B19FFA8CA93C}" type="slidenum">
              <a:rPr lang="en-US" smtClean="0"/>
              <a:t>58</a:t>
            </a:fld>
            <a:endParaRPr lang="en-US"/>
          </a:p>
        </p:txBody>
      </p:sp>
    </p:spTree>
    <p:extLst>
      <p:ext uri="{BB962C8B-B14F-4D97-AF65-F5344CB8AC3E}">
        <p14:creationId xmlns:p14="http://schemas.microsoft.com/office/powerpoint/2010/main" val="584735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pastes “ apple” to each item in a character vector.</a:t>
            </a:r>
          </a:p>
          <a:p>
            <a:r>
              <a:rPr lang="en-US" dirty="0"/>
              <a:t>The second example replaces the word “excellent” with “great” for each item in a character vector.</a:t>
            </a:r>
          </a:p>
          <a:p>
            <a:r>
              <a:rPr lang="en-US" dirty="0"/>
              <a:t>The third example adds 5 to each item in a double (numeric) vector</a:t>
            </a:r>
          </a:p>
        </p:txBody>
      </p:sp>
      <p:sp>
        <p:nvSpPr>
          <p:cNvPr id="4" name="Slide Number Placeholder 3"/>
          <p:cNvSpPr>
            <a:spLocks noGrp="1"/>
          </p:cNvSpPr>
          <p:nvPr>
            <p:ph type="sldNum" sz="quarter" idx="5"/>
          </p:nvPr>
        </p:nvSpPr>
        <p:spPr/>
        <p:txBody>
          <a:bodyPr/>
          <a:lstStyle/>
          <a:p>
            <a:fld id="{8B990660-4B7D-4C11-96DB-B19FFA8CA93C}" type="slidenum">
              <a:rPr lang="en-US" smtClean="0"/>
              <a:t>61</a:t>
            </a:fld>
            <a:endParaRPr lang="en-US"/>
          </a:p>
        </p:txBody>
      </p:sp>
    </p:spTree>
    <p:extLst>
      <p:ext uri="{BB962C8B-B14F-4D97-AF65-F5344CB8AC3E}">
        <p14:creationId xmlns:p14="http://schemas.microsoft.com/office/powerpoint/2010/main" val="1950686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there are different map functions for character and double (numeric) vectors</a:t>
            </a:r>
          </a:p>
        </p:txBody>
      </p:sp>
      <p:sp>
        <p:nvSpPr>
          <p:cNvPr id="4" name="Slide Number Placeholder 3"/>
          <p:cNvSpPr>
            <a:spLocks noGrp="1"/>
          </p:cNvSpPr>
          <p:nvPr>
            <p:ph type="sldNum" sz="quarter" idx="5"/>
          </p:nvPr>
        </p:nvSpPr>
        <p:spPr/>
        <p:txBody>
          <a:bodyPr/>
          <a:lstStyle/>
          <a:p>
            <a:fld id="{8B990660-4B7D-4C11-96DB-B19FFA8CA93C}" type="slidenum">
              <a:rPr lang="en-US" smtClean="0"/>
              <a:t>62</a:t>
            </a:fld>
            <a:endParaRPr lang="en-US"/>
          </a:p>
        </p:txBody>
      </p:sp>
    </p:spTree>
    <p:extLst>
      <p:ext uri="{BB962C8B-B14F-4D97-AF65-F5344CB8AC3E}">
        <p14:creationId xmlns:p14="http://schemas.microsoft.com/office/powerpoint/2010/main" val="3931828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two examples, the input data is defined within the map function. in the third example, the data is defined previously and the map function is piped in afterwards. notice that the data is not re-specified within the map function; it is understood that the data piped in is the first argument</a:t>
            </a:r>
          </a:p>
        </p:txBody>
      </p:sp>
      <p:sp>
        <p:nvSpPr>
          <p:cNvPr id="4" name="Slide Number Placeholder 3"/>
          <p:cNvSpPr>
            <a:spLocks noGrp="1"/>
          </p:cNvSpPr>
          <p:nvPr>
            <p:ph type="sldNum" sz="quarter" idx="5"/>
          </p:nvPr>
        </p:nvSpPr>
        <p:spPr/>
        <p:txBody>
          <a:bodyPr/>
          <a:lstStyle/>
          <a:p>
            <a:fld id="{8B990660-4B7D-4C11-96DB-B19FFA8CA93C}" type="slidenum">
              <a:rPr lang="en-US" smtClean="0"/>
              <a:t>63</a:t>
            </a:fld>
            <a:endParaRPr lang="en-US"/>
          </a:p>
        </p:txBody>
      </p:sp>
    </p:spTree>
    <p:extLst>
      <p:ext uri="{BB962C8B-B14F-4D97-AF65-F5344CB8AC3E}">
        <p14:creationId xmlns:p14="http://schemas.microsoft.com/office/powerpoint/2010/main" val="10336474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are several approaches to defining functions within the map function. Here, we are using a technique called “anonymous functions” and the formula symbol</a:t>
            </a:r>
          </a:p>
        </p:txBody>
      </p:sp>
      <p:sp>
        <p:nvSpPr>
          <p:cNvPr id="4" name="Slide Number Placeholder 3"/>
          <p:cNvSpPr>
            <a:spLocks noGrp="1"/>
          </p:cNvSpPr>
          <p:nvPr>
            <p:ph type="sldNum" sz="quarter" idx="5"/>
          </p:nvPr>
        </p:nvSpPr>
        <p:spPr/>
        <p:txBody>
          <a:bodyPr/>
          <a:lstStyle/>
          <a:p>
            <a:fld id="{8B990660-4B7D-4C11-96DB-B19FFA8CA93C}" type="slidenum">
              <a:rPr lang="en-US" smtClean="0"/>
              <a:t>64</a:t>
            </a:fld>
            <a:endParaRPr lang="en-US"/>
          </a:p>
        </p:txBody>
      </p:sp>
    </p:spTree>
    <p:extLst>
      <p:ext uri="{BB962C8B-B14F-4D97-AF65-F5344CB8AC3E}">
        <p14:creationId xmlns:p14="http://schemas.microsoft.com/office/powerpoint/2010/main" val="641767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D0390-D9F0-8974-C593-32FC333AE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64666-3FFD-C3E8-9992-BE227E2BB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48D9E2-01DF-C0DC-D361-0E3B1D185874}"/>
              </a:ext>
            </a:extLst>
          </p:cNvPr>
          <p:cNvSpPr>
            <a:spLocks noGrp="1"/>
          </p:cNvSpPr>
          <p:nvPr>
            <p:ph type="body" idx="1"/>
          </p:nvPr>
        </p:nvSpPr>
        <p:spPr/>
        <p:txBody>
          <a:bodyPr/>
          <a:lstStyle/>
          <a:p>
            <a:r>
              <a:rPr lang="en-US" dirty="0"/>
              <a:t>typical functions in R are named using the syntax function(x) and curly brackets. but this is not concise, and we may not need to give all functions a name (especially those occurring within functions like map where we may just be manipulating data)</a:t>
            </a:r>
          </a:p>
        </p:txBody>
      </p:sp>
      <p:sp>
        <p:nvSpPr>
          <p:cNvPr id="4" name="Slide Number Placeholder 3">
            <a:extLst>
              <a:ext uri="{FF2B5EF4-FFF2-40B4-BE49-F238E27FC236}">
                <a16:creationId xmlns:a16="http://schemas.microsoft.com/office/drawing/2014/main" id="{D7F7A90F-B30A-4183-F212-54C01E80799F}"/>
              </a:ext>
            </a:extLst>
          </p:cNvPr>
          <p:cNvSpPr>
            <a:spLocks noGrp="1"/>
          </p:cNvSpPr>
          <p:nvPr>
            <p:ph type="sldNum" sz="quarter" idx="5"/>
          </p:nvPr>
        </p:nvSpPr>
        <p:spPr/>
        <p:txBody>
          <a:bodyPr/>
          <a:lstStyle/>
          <a:p>
            <a:fld id="{8B990660-4B7D-4C11-96DB-B19FFA8CA93C}" type="slidenum">
              <a:rPr lang="en-US" smtClean="0"/>
              <a:t>65</a:t>
            </a:fld>
            <a:endParaRPr lang="en-US"/>
          </a:p>
        </p:txBody>
      </p:sp>
    </p:spTree>
    <p:extLst>
      <p:ext uri="{BB962C8B-B14F-4D97-AF65-F5344CB8AC3E}">
        <p14:creationId xmlns:p14="http://schemas.microsoft.com/office/powerpoint/2010/main" val="540917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can use the formula symbol which is a tilde. map will automatically understand .x or . to be the function input; you can use either interchangeably.</a:t>
            </a:r>
          </a:p>
          <a:p>
            <a:r>
              <a:rPr lang="en-US" dirty="0"/>
              <a:t>another alternative is to use an anonymous function, where instead of writing out function(x) we can use a backwards slash. in the second example, I’ve defined the function input as “value”, but you could use any string here (for example, x, df)</a:t>
            </a:r>
          </a:p>
        </p:txBody>
      </p:sp>
      <p:sp>
        <p:nvSpPr>
          <p:cNvPr id="4" name="Slide Number Placeholder 3"/>
          <p:cNvSpPr>
            <a:spLocks noGrp="1"/>
          </p:cNvSpPr>
          <p:nvPr>
            <p:ph type="sldNum" sz="quarter" idx="5"/>
          </p:nvPr>
        </p:nvSpPr>
        <p:spPr/>
        <p:txBody>
          <a:bodyPr/>
          <a:lstStyle/>
          <a:p>
            <a:fld id="{8B990660-4B7D-4C11-96DB-B19FFA8CA93C}" type="slidenum">
              <a:rPr lang="en-US" smtClean="0"/>
              <a:t>66</a:t>
            </a:fld>
            <a:endParaRPr lang="en-US"/>
          </a:p>
        </p:txBody>
      </p:sp>
    </p:spTree>
    <p:extLst>
      <p:ext uri="{BB962C8B-B14F-4D97-AF65-F5344CB8AC3E}">
        <p14:creationId xmlns:p14="http://schemas.microsoft.com/office/powerpoint/2010/main" val="2000001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function is applied to the entire </a:t>
            </a:r>
            <a:r>
              <a:rPr lang="en-US" dirty="0" err="1"/>
              <a:t>dataframe</a:t>
            </a:r>
            <a:r>
              <a:rPr lang="en-US" dirty="0"/>
              <a:t> using </a:t>
            </a:r>
            <a:r>
              <a:rPr lang="en-US" dirty="0" err="1"/>
              <a:t>map_df</a:t>
            </a:r>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67</a:t>
            </a:fld>
            <a:endParaRPr lang="en-US"/>
          </a:p>
        </p:txBody>
      </p:sp>
    </p:spTree>
    <p:extLst>
      <p:ext uri="{BB962C8B-B14F-4D97-AF65-F5344CB8AC3E}">
        <p14:creationId xmlns:p14="http://schemas.microsoft.com/office/powerpoint/2010/main" val="30026766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3BC97-9663-54B9-73CE-0ED8670CD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A0DF1-283D-ACA2-9D41-9E7F698FE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B7942-0302-D2E3-3F71-9FF802AFEABA}"/>
              </a:ext>
            </a:extLst>
          </p:cNvPr>
          <p:cNvSpPr>
            <a:spLocks noGrp="1"/>
          </p:cNvSpPr>
          <p:nvPr>
            <p:ph type="body" idx="1"/>
          </p:nvPr>
        </p:nvSpPr>
        <p:spPr/>
        <p:txBody>
          <a:bodyPr/>
          <a:lstStyle/>
          <a:p>
            <a:r>
              <a:rPr lang="en-US" dirty="0"/>
              <a:t>we can use this for more complex functions – for example, let’s replace all values of 99 in a dataframe with NA</a:t>
            </a:r>
          </a:p>
        </p:txBody>
      </p:sp>
      <p:sp>
        <p:nvSpPr>
          <p:cNvPr id="4" name="Slide Number Placeholder 3">
            <a:extLst>
              <a:ext uri="{FF2B5EF4-FFF2-40B4-BE49-F238E27FC236}">
                <a16:creationId xmlns:a16="http://schemas.microsoft.com/office/drawing/2014/main" id="{35493E9B-A15B-E119-2DA2-95E03E17244A}"/>
              </a:ext>
            </a:extLst>
          </p:cNvPr>
          <p:cNvSpPr>
            <a:spLocks noGrp="1"/>
          </p:cNvSpPr>
          <p:nvPr>
            <p:ph type="sldNum" sz="quarter" idx="5"/>
          </p:nvPr>
        </p:nvSpPr>
        <p:spPr/>
        <p:txBody>
          <a:bodyPr/>
          <a:lstStyle/>
          <a:p>
            <a:fld id="{8B990660-4B7D-4C11-96DB-B19FFA8CA93C}" type="slidenum">
              <a:rPr lang="en-US" smtClean="0"/>
              <a:t>68</a:t>
            </a:fld>
            <a:endParaRPr lang="en-US"/>
          </a:p>
        </p:txBody>
      </p:sp>
    </p:spTree>
    <p:extLst>
      <p:ext uri="{BB962C8B-B14F-4D97-AF65-F5344CB8AC3E}">
        <p14:creationId xmlns:p14="http://schemas.microsoft.com/office/powerpoint/2010/main" val="3305541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08AB1-D9A3-0F18-6871-120ED5727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16F5B-D5AC-82D3-F4BB-EC13D2BD6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C0571-E646-4C39-D0C9-EF9709A2CF93}"/>
              </a:ext>
            </a:extLst>
          </p:cNvPr>
          <p:cNvSpPr>
            <a:spLocks noGrp="1"/>
          </p:cNvSpPr>
          <p:nvPr>
            <p:ph type="body" idx="1"/>
          </p:nvPr>
        </p:nvSpPr>
        <p:spPr/>
        <p:txBody>
          <a:bodyPr/>
          <a:lstStyle/>
          <a:p>
            <a:r>
              <a:rPr lang="en-US" dirty="0"/>
              <a:t>In this example, we try to run the second version of the for-loop without specifying vec beforehand. This gives us an error that the object ‘vec’ was not found</a:t>
            </a:r>
          </a:p>
        </p:txBody>
      </p:sp>
      <p:sp>
        <p:nvSpPr>
          <p:cNvPr id="4" name="Slide Number Placeholder 3">
            <a:extLst>
              <a:ext uri="{FF2B5EF4-FFF2-40B4-BE49-F238E27FC236}">
                <a16:creationId xmlns:a16="http://schemas.microsoft.com/office/drawing/2014/main" id="{CBB63F71-DD37-0574-E90F-FCC68CF9BC5C}"/>
              </a:ext>
            </a:extLst>
          </p:cNvPr>
          <p:cNvSpPr>
            <a:spLocks noGrp="1"/>
          </p:cNvSpPr>
          <p:nvPr>
            <p:ph type="sldNum" sz="quarter" idx="5"/>
          </p:nvPr>
        </p:nvSpPr>
        <p:spPr/>
        <p:txBody>
          <a:bodyPr/>
          <a:lstStyle/>
          <a:p>
            <a:fld id="{8B990660-4B7D-4C11-96DB-B19FFA8CA93C}" type="slidenum">
              <a:rPr lang="en-US" smtClean="0"/>
              <a:t>11</a:t>
            </a:fld>
            <a:endParaRPr lang="en-US"/>
          </a:p>
        </p:txBody>
      </p:sp>
    </p:spTree>
    <p:extLst>
      <p:ext uri="{BB962C8B-B14F-4D97-AF65-F5344CB8AC3E}">
        <p14:creationId xmlns:p14="http://schemas.microsoft.com/office/powerpoint/2010/main" val="19374725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would like to generate a report using data collected through a certain date </a:t>
            </a:r>
          </a:p>
          <a:p>
            <a:r>
              <a:rPr lang="en-US" dirty="0"/>
              <a:t>this is to avoid reporting on data that hasn't been queried yet</a:t>
            </a:r>
          </a:p>
          <a:p>
            <a:r>
              <a:rPr lang="en-US" dirty="0"/>
              <a:t>our goal is to reproduce each dataset so that it only contains data from the desired date range</a:t>
            </a:r>
          </a:p>
          <a:p>
            <a:r>
              <a:rPr lang="en-US" dirty="0"/>
              <a:t>first, we will make a vector of all the </a:t>
            </a:r>
            <a:r>
              <a:rPr lang="en-US" dirty="0" err="1"/>
              <a:t>pids</a:t>
            </a:r>
            <a:r>
              <a:rPr lang="en-US" dirty="0"/>
              <a:t> that were enrolled prior to the date of interest (January 1, 2024)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these datasets all include data collected at enrollment, so when filtering by date we can just specify the date of enrollment. for longitudinal data (i.e., if we had forms taken at follow-up), we may need to create a pid list for each point in time.</a:t>
            </a: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69</a:t>
            </a:fld>
            <a:endParaRPr lang="en-US"/>
          </a:p>
        </p:txBody>
      </p:sp>
    </p:spTree>
    <p:extLst>
      <p:ext uri="{BB962C8B-B14F-4D97-AF65-F5344CB8AC3E}">
        <p14:creationId xmlns:p14="http://schemas.microsoft.com/office/powerpoint/2010/main" val="14897360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7BE1E-2662-03DF-EBAB-B148F76B0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CB5EA-993F-DC62-B36F-5EBD1A3998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A0B54-09DB-B896-61E5-69B46AE041C4}"/>
              </a:ext>
            </a:extLst>
          </p:cNvPr>
          <p:cNvSpPr>
            <a:spLocks noGrp="1"/>
          </p:cNvSpPr>
          <p:nvPr>
            <p:ph type="body" idx="1"/>
          </p:nvPr>
        </p:nvSpPr>
        <p:spPr/>
        <p:txBody>
          <a:bodyPr/>
          <a:lstStyle/>
          <a:p>
            <a:r>
              <a:rPr lang="en-US" dirty="0"/>
              <a:t>next, we will create a list of all the dataframes of interest, where we assign each dataframe in the list the same name of the original dataframe. for now, we will just use the dataframes that have a pid column.</a:t>
            </a:r>
          </a:p>
        </p:txBody>
      </p:sp>
      <p:sp>
        <p:nvSpPr>
          <p:cNvPr id="4" name="Slide Number Placeholder 3">
            <a:extLst>
              <a:ext uri="{FF2B5EF4-FFF2-40B4-BE49-F238E27FC236}">
                <a16:creationId xmlns:a16="http://schemas.microsoft.com/office/drawing/2014/main" id="{444927B1-84AF-1365-B099-70B1F09A4BAC}"/>
              </a:ext>
            </a:extLst>
          </p:cNvPr>
          <p:cNvSpPr>
            <a:spLocks noGrp="1"/>
          </p:cNvSpPr>
          <p:nvPr>
            <p:ph type="sldNum" sz="quarter" idx="5"/>
          </p:nvPr>
        </p:nvSpPr>
        <p:spPr/>
        <p:txBody>
          <a:bodyPr/>
          <a:lstStyle/>
          <a:p>
            <a:fld id="{8B990660-4B7D-4C11-96DB-B19FFA8CA93C}" type="slidenum">
              <a:rPr lang="en-US" smtClean="0"/>
              <a:t>70</a:t>
            </a:fld>
            <a:endParaRPr lang="en-US"/>
          </a:p>
        </p:txBody>
      </p:sp>
    </p:spTree>
    <p:extLst>
      <p:ext uri="{BB962C8B-B14F-4D97-AF65-F5344CB8AC3E}">
        <p14:creationId xmlns:p14="http://schemas.microsoft.com/office/powerpoint/2010/main" val="6871495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36CD6-775D-BA3E-3D64-F6898BA95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746E8-6B53-9F46-1588-E5D3B804C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F9EED-827D-BB65-05DC-17CA432639B3}"/>
              </a:ext>
            </a:extLst>
          </p:cNvPr>
          <p:cNvSpPr>
            <a:spLocks noGrp="1"/>
          </p:cNvSpPr>
          <p:nvPr>
            <p:ph type="body" idx="1"/>
          </p:nvPr>
        </p:nvSpPr>
        <p:spPr/>
        <p:txBody>
          <a:bodyPr/>
          <a:lstStyle/>
          <a:p>
            <a:r>
              <a:rPr lang="en-US" dirty="0"/>
              <a:t>We use the map function to filter out just the observations in the pid list we made earlier for all dataframes in the “dataframes” list</a:t>
            </a:r>
          </a:p>
          <a:p>
            <a:endParaRPr lang="en-US" dirty="0"/>
          </a:p>
        </p:txBody>
      </p:sp>
      <p:sp>
        <p:nvSpPr>
          <p:cNvPr id="4" name="Slide Number Placeholder 3">
            <a:extLst>
              <a:ext uri="{FF2B5EF4-FFF2-40B4-BE49-F238E27FC236}">
                <a16:creationId xmlns:a16="http://schemas.microsoft.com/office/drawing/2014/main" id="{935ED9CD-8CD5-849A-1997-6E74FCADEB66}"/>
              </a:ext>
            </a:extLst>
          </p:cNvPr>
          <p:cNvSpPr>
            <a:spLocks noGrp="1"/>
          </p:cNvSpPr>
          <p:nvPr>
            <p:ph type="sldNum" sz="quarter" idx="5"/>
          </p:nvPr>
        </p:nvSpPr>
        <p:spPr/>
        <p:txBody>
          <a:bodyPr/>
          <a:lstStyle/>
          <a:p>
            <a:fld id="{8B990660-4B7D-4C11-96DB-B19FFA8CA93C}" type="slidenum">
              <a:rPr lang="en-US" smtClean="0"/>
              <a:t>71</a:t>
            </a:fld>
            <a:endParaRPr lang="en-US"/>
          </a:p>
        </p:txBody>
      </p:sp>
    </p:spTree>
    <p:extLst>
      <p:ext uri="{BB962C8B-B14F-4D97-AF65-F5344CB8AC3E}">
        <p14:creationId xmlns:p14="http://schemas.microsoft.com/office/powerpoint/2010/main" val="23132516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3A202-B2C6-5BCD-6F06-037240388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D701C-ADBD-6AF7-372E-1FA6E31B6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C02A0E-7A7A-2E4E-2133-480F71F13F76}"/>
              </a:ext>
            </a:extLst>
          </p:cNvPr>
          <p:cNvSpPr>
            <a:spLocks noGrp="1"/>
          </p:cNvSpPr>
          <p:nvPr>
            <p:ph type="body" idx="1"/>
          </p:nvPr>
        </p:nvSpPr>
        <p:spPr/>
        <p:txBody>
          <a:bodyPr/>
          <a:lstStyle/>
          <a:p>
            <a:r>
              <a:rPr lang="en-US" dirty="0"/>
              <a:t>However, these dataframes are still stored in a list format because we used map, not </a:t>
            </a:r>
            <a:r>
              <a:rPr lang="en-US" dirty="0" err="1"/>
              <a:t>map_df</a:t>
            </a:r>
            <a:r>
              <a:rPr lang="en-US" dirty="0"/>
              <a:t>. To write them back as dataframes that can be manipulated in the global environment, we use the function list2env()</a:t>
            </a:r>
          </a:p>
          <a:p>
            <a:endParaRPr lang="en-US" dirty="0"/>
          </a:p>
        </p:txBody>
      </p:sp>
      <p:sp>
        <p:nvSpPr>
          <p:cNvPr id="4" name="Slide Number Placeholder 3">
            <a:extLst>
              <a:ext uri="{FF2B5EF4-FFF2-40B4-BE49-F238E27FC236}">
                <a16:creationId xmlns:a16="http://schemas.microsoft.com/office/drawing/2014/main" id="{AF0C446A-B568-BF66-7BFA-B59954038810}"/>
              </a:ext>
            </a:extLst>
          </p:cNvPr>
          <p:cNvSpPr>
            <a:spLocks noGrp="1"/>
          </p:cNvSpPr>
          <p:nvPr>
            <p:ph type="sldNum" sz="quarter" idx="5"/>
          </p:nvPr>
        </p:nvSpPr>
        <p:spPr/>
        <p:txBody>
          <a:bodyPr/>
          <a:lstStyle/>
          <a:p>
            <a:fld id="{8B990660-4B7D-4C11-96DB-B19FFA8CA93C}" type="slidenum">
              <a:rPr lang="en-US" smtClean="0"/>
              <a:t>72</a:t>
            </a:fld>
            <a:endParaRPr lang="en-US"/>
          </a:p>
        </p:txBody>
      </p:sp>
    </p:spTree>
    <p:extLst>
      <p:ext uri="{BB962C8B-B14F-4D97-AF65-F5344CB8AC3E}">
        <p14:creationId xmlns:p14="http://schemas.microsoft.com/office/powerpoint/2010/main" val="277080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second example, we would like to combine the rows of three datasets (</a:t>
            </a:r>
            <a:r>
              <a:rPr lang="en-US" dirty="0" err="1"/>
              <a:t>scrambled_prescreening</a:t>
            </a:r>
            <a:r>
              <a:rPr lang="en-US" dirty="0"/>
              <a:t>, </a:t>
            </a:r>
            <a:r>
              <a:rPr lang="en-US" dirty="0" err="1"/>
              <a:t>scrambled_screening</a:t>
            </a:r>
            <a:r>
              <a:rPr lang="en-US" dirty="0"/>
              <a:t>, scrambled_preenrollment). We will do this by stacking the dataframes on top of each other using rbind. In order to do so, we need to make sure the corresponding columns in each of the datasets align</a:t>
            </a:r>
          </a:p>
          <a:p>
            <a:r>
              <a:rPr lang="en-US" dirty="0"/>
              <a:t>When we try to simply use the command rbind, we run into issues – there are a different number of columns., When we fix that by removing the extra column we still have an issue. the columns are all in character format, when we want serial_id and eligible to be numeric and date to be date.</a:t>
            </a:r>
          </a:p>
        </p:txBody>
      </p:sp>
      <p:sp>
        <p:nvSpPr>
          <p:cNvPr id="4" name="Slide Number Placeholder 3"/>
          <p:cNvSpPr>
            <a:spLocks noGrp="1"/>
          </p:cNvSpPr>
          <p:nvPr>
            <p:ph type="sldNum" sz="quarter" idx="5"/>
          </p:nvPr>
        </p:nvSpPr>
        <p:spPr/>
        <p:txBody>
          <a:bodyPr/>
          <a:lstStyle/>
          <a:p>
            <a:fld id="{8B990660-4B7D-4C11-96DB-B19FFA8CA93C}" type="slidenum">
              <a:rPr lang="en-US" smtClean="0"/>
              <a:t>73</a:t>
            </a:fld>
            <a:endParaRPr lang="en-US"/>
          </a:p>
        </p:txBody>
      </p:sp>
    </p:spTree>
    <p:extLst>
      <p:ext uri="{BB962C8B-B14F-4D97-AF65-F5344CB8AC3E}">
        <p14:creationId xmlns:p14="http://schemas.microsoft.com/office/powerpoint/2010/main" val="4238336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419C0-432D-B9E6-6BE8-BBDD85A48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6DF05-1680-A48A-6CA8-6DD69EBC1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FAFEA-672B-4F7D-A9FD-B56F1CEB715B}"/>
              </a:ext>
            </a:extLst>
          </p:cNvPr>
          <p:cNvSpPr>
            <a:spLocks noGrp="1"/>
          </p:cNvSpPr>
          <p:nvPr>
            <p:ph type="body" idx="1"/>
          </p:nvPr>
        </p:nvSpPr>
        <p:spPr/>
        <p:txBody>
          <a:bodyPr/>
          <a:lstStyle/>
          <a:p>
            <a:r>
              <a:rPr lang="en-US" dirty="0"/>
              <a:t>map can make this process more efficient!</a:t>
            </a:r>
          </a:p>
        </p:txBody>
      </p:sp>
      <p:sp>
        <p:nvSpPr>
          <p:cNvPr id="4" name="Slide Number Placeholder 3">
            <a:extLst>
              <a:ext uri="{FF2B5EF4-FFF2-40B4-BE49-F238E27FC236}">
                <a16:creationId xmlns:a16="http://schemas.microsoft.com/office/drawing/2014/main" id="{7EE44C7C-05B1-F7B2-56CE-CF965187BD81}"/>
              </a:ext>
            </a:extLst>
          </p:cNvPr>
          <p:cNvSpPr>
            <a:spLocks noGrp="1"/>
          </p:cNvSpPr>
          <p:nvPr>
            <p:ph type="sldNum" sz="quarter" idx="5"/>
          </p:nvPr>
        </p:nvSpPr>
        <p:spPr/>
        <p:txBody>
          <a:bodyPr/>
          <a:lstStyle/>
          <a:p>
            <a:fld id="{8B990660-4B7D-4C11-96DB-B19FFA8CA93C}" type="slidenum">
              <a:rPr lang="en-US" smtClean="0"/>
              <a:t>74</a:t>
            </a:fld>
            <a:endParaRPr lang="en-US"/>
          </a:p>
        </p:txBody>
      </p:sp>
    </p:spTree>
    <p:extLst>
      <p:ext uri="{BB962C8B-B14F-4D97-AF65-F5344CB8AC3E}">
        <p14:creationId xmlns:p14="http://schemas.microsoft.com/office/powerpoint/2010/main" val="4344468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1E85B-8B64-24D6-FA6D-3FFB590CF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3329C-87B9-9E3B-4472-68C82D54F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CD46C-0E5B-23DD-5FAB-57127AFAE9AF}"/>
              </a:ext>
            </a:extLst>
          </p:cNvPr>
          <p:cNvSpPr>
            <a:spLocks noGrp="1"/>
          </p:cNvSpPr>
          <p:nvPr>
            <p:ph type="body" idx="1"/>
          </p:nvPr>
        </p:nvSpPr>
        <p:spPr/>
        <p:txBody>
          <a:bodyPr/>
          <a:lstStyle/>
          <a:p>
            <a:r>
              <a:rPr lang="en-US" dirty="0"/>
              <a:t>First we’ll make a list containing the dataframes of interest</a:t>
            </a:r>
          </a:p>
        </p:txBody>
      </p:sp>
      <p:sp>
        <p:nvSpPr>
          <p:cNvPr id="4" name="Slide Number Placeholder 3">
            <a:extLst>
              <a:ext uri="{FF2B5EF4-FFF2-40B4-BE49-F238E27FC236}">
                <a16:creationId xmlns:a16="http://schemas.microsoft.com/office/drawing/2014/main" id="{CE673795-0A84-C1E0-19A7-B5E5F785D5DB}"/>
              </a:ext>
            </a:extLst>
          </p:cNvPr>
          <p:cNvSpPr>
            <a:spLocks noGrp="1"/>
          </p:cNvSpPr>
          <p:nvPr>
            <p:ph type="sldNum" sz="quarter" idx="5"/>
          </p:nvPr>
        </p:nvSpPr>
        <p:spPr/>
        <p:txBody>
          <a:bodyPr/>
          <a:lstStyle/>
          <a:p>
            <a:fld id="{8B990660-4B7D-4C11-96DB-B19FFA8CA93C}" type="slidenum">
              <a:rPr lang="en-US" smtClean="0"/>
              <a:t>75</a:t>
            </a:fld>
            <a:endParaRPr lang="en-US"/>
          </a:p>
        </p:txBody>
      </p:sp>
    </p:spTree>
    <p:extLst>
      <p:ext uri="{BB962C8B-B14F-4D97-AF65-F5344CB8AC3E}">
        <p14:creationId xmlns:p14="http://schemas.microsoft.com/office/powerpoint/2010/main" val="28133495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98FF4-A545-CD21-B925-9B6856239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34454-A07C-856E-DF03-534B9CF629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E571F-5F78-3466-67F2-F947AF9B231D}"/>
              </a:ext>
            </a:extLst>
          </p:cNvPr>
          <p:cNvSpPr>
            <a:spLocks noGrp="1"/>
          </p:cNvSpPr>
          <p:nvPr>
            <p:ph type="body" idx="1"/>
          </p:nvPr>
        </p:nvSpPr>
        <p:spPr/>
        <p:txBody>
          <a:bodyPr/>
          <a:lstStyle/>
          <a:p>
            <a:r>
              <a:rPr lang="en-US" dirty="0"/>
              <a:t>Next, we will use a series of map functions to clean the data within all dataframes before combining it together</a:t>
            </a:r>
          </a:p>
          <a:p>
            <a:endParaRPr lang="en-US" dirty="0"/>
          </a:p>
        </p:txBody>
      </p:sp>
      <p:sp>
        <p:nvSpPr>
          <p:cNvPr id="4" name="Slide Number Placeholder 3">
            <a:extLst>
              <a:ext uri="{FF2B5EF4-FFF2-40B4-BE49-F238E27FC236}">
                <a16:creationId xmlns:a16="http://schemas.microsoft.com/office/drawing/2014/main" id="{96B69592-1A0B-3D55-CB0B-819FFFFC2CCE}"/>
              </a:ext>
            </a:extLst>
          </p:cNvPr>
          <p:cNvSpPr>
            <a:spLocks noGrp="1"/>
          </p:cNvSpPr>
          <p:nvPr>
            <p:ph type="sldNum" sz="quarter" idx="5"/>
          </p:nvPr>
        </p:nvSpPr>
        <p:spPr/>
        <p:txBody>
          <a:bodyPr/>
          <a:lstStyle/>
          <a:p>
            <a:fld id="{8B990660-4B7D-4C11-96DB-B19FFA8CA93C}" type="slidenum">
              <a:rPr lang="en-US" smtClean="0"/>
              <a:t>76</a:t>
            </a:fld>
            <a:endParaRPr lang="en-US"/>
          </a:p>
        </p:txBody>
      </p:sp>
    </p:spTree>
    <p:extLst>
      <p:ext uri="{BB962C8B-B14F-4D97-AF65-F5344CB8AC3E}">
        <p14:creationId xmlns:p14="http://schemas.microsoft.com/office/powerpoint/2010/main" val="4249691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5EA4D-C631-F4FE-F2B3-E29C95A81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7A1A8-D884-E429-BAD6-14F10B9D1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A9DC1-E777-5F5B-806F-DF3A4B40A108}"/>
              </a:ext>
            </a:extLst>
          </p:cNvPr>
          <p:cNvSpPr>
            <a:spLocks noGrp="1"/>
          </p:cNvSpPr>
          <p:nvPr>
            <p:ph type="body" idx="1"/>
          </p:nvPr>
        </p:nvSpPr>
        <p:spPr/>
        <p:txBody>
          <a:bodyPr/>
          <a:lstStyle/>
          <a:p>
            <a:r>
              <a:rPr lang="en-US" dirty="0"/>
              <a:t>The first row replaces blank cells with NA values, which are easier to manipulate in R. The across(everything()) function ensures this is applied to all columns in all dataframes</a:t>
            </a:r>
          </a:p>
          <a:p>
            <a:endParaRPr lang="en-US" dirty="0"/>
          </a:p>
        </p:txBody>
      </p:sp>
      <p:sp>
        <p:nvSpPr>
          <p:cNvPr id="4" name="Slide Number Placeholder 3">
            <a:extLst>
              <a:ext uri="{FF2B5EF4-FFF2-40B4-BE49-F238E27FC236}">
                <a16:creationId xmlns:a16="http://schemas.microsoft.com/office/drawing/2014/main" id="{35B49429-716B-C105-F2B1-9F342EDAFDD9}"/>
              </a:ext>
            </a:extLst>
          </p:cNvPr>
          <p:cNvSpPr>
            <a:spLocks noGrp="1"/>
          </p:cNvSpPr>
          <p:nvPr>
            <p:ph type="sldNum" sz="quarter" idx="5"/>
          </p:nvPr>
        </p:nvSpPr>
        <p:spPr/>
        <p:txBody>
          <a:bodyPr/>
          <a:lstStyle/>
          <a:p>
            <a:fld id="{8B990660-4B7D-4C11-96DB-B19FFA8CA93C}" type="slidenum">
              <a:rPr lang="en-US" smtClean="0"/>
              <a:t>77</a:t>
            </a:fld>
            <a:endParaRPr lang="en-US"/>
          </a:p>
        </p:txBody>
      </p:sp>
    </p:spTree>
    <p:extLst>
      <p:ext uri="{BB962C8B-B14F-4D97-AF65-F5344CB8AC3E}">
        <p14:creationId xmlns:p14="http://schemas.microsoft.com/office/powerpoint/2010/main" val="19672997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4551-B636-A23C-20CF-42B992727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B223A-B716-A076-4255-071E3F9F4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B17B3-6B5C-1CFD-8C87-8110C8E63E09}"/>
              </a:ext>
            </a:extLst>
          </p:cNvPr>
          <p:cNvSpPr>
            <a:spLocks noGrp="1"/>
          </p:cNvSpPr>
          <p:nvPr>
            <p:ph type="body" idx="1"/>
          </p:nvPr>
        </p:nvSpPr>
        <p:spPr/>
        <p:txBody>
          <a:bodyPr/>
          <a:lstStyle/>
          <a:p>
            <a:r>
              <a:rPr lang="en-US" dirty="0"/>
              <a:t>The second and third row specify that serial_id and eligible should be transformed to numeric columns and date should be a date column</a:t>
            </a:r>
          </a:p>
        </p:txBody>
      </p:sp>
      <p:sp>
        <p:nvSpPr>
          <p:cNvPr id="4" name="Slide Number Placeholder 3">
            <a:extLst>
              <a:ext uri="{FF2B5EF4-FFF2-40B4-BE49-F238E27FC236}">
                <a16:creationId xmlns:a16="http://schemas.microsoft.com/office/drawing/2014/main" id="{9918F12F-196D-15A3-F6A4-2E73B4916B6F}"/>
              </a:ext>
            </a:extLst>
          </p:cNvPr>
          <p:cNvSpPr>
            <a:spLocks noGrp="1"/>
          </p:cNvSpPr>
          <p:nvPr>
            <p:ph type="sldNum" sz="quarter" idx="5"/>
          </p:nvPr>
        </p:nvSpPr>
        <p:spPr/>
        <p:txBody>
          <a:bodyPr/>
          <a:lstStyle/>
          <a:p>
            <a:fld id="{8B990660-4B7D-4C11-96DB-B19FFA8CA93C}" type="slidenum">
              <a:rPr lang="en-US" smtClean="0"/>
              <a:t>78</a:t>
            </a:fld>
            <a:endParaRPr lang="en-US"/>
          </a:p>
        </p:txBody>
      </p:sp>
    </p:spTree>
    <p:extLst>
      <p:ext uri="{BB962C8B-B14F-4D97-AF65-F5344CB8AC3E}">
        <p14:creationId xmlns:p14="http://schemas.microsoft.com/office/powerpoint/2010/main" val="190387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9D9D1-73BE-FC13-DC3C-E3F03AB24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0A544-C932-BC84-4B06-9C80D5FFF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5576F-2EC2-20CC-4263-9619F50A5578}"/>
              </a:ext>
            </a:extLst>
          </p:cNvPr>
          <p:cNvSpPr>
            <a:spLocks noGrp="1"/>
          </p:cNvSpPr>
          <p:nvPr>
            <p:ph type="body" idx="1"/>
          </p:nvPr>
        </p:nvSpPr>
        <p:spPr/>
        <p:txBody>
          <a:bodyPr/>
          <a:lstStyle/>
          <a:p>
            <a:r>
              <a:rPr lang="en-US" dirty="0"/>
              <a:t>Let’s try two other ways. Next, on the left, we’ll try assigning vec as vec, but vec was still never created in the first place so this still gives us the same error.</a:t>
            </a:r>
          </a:p>
          <a:p>
            <a:r>
              <a:rPr lang="en-US" dirty="0"/>
              <a:t>After that on the right, we tried assigning vec as 0 within the for-loop. Now the for-loop will run, but what happened? We got a string with 0, 8 NAs, and 10. this is because each time the function of the loop is preserved. In this case, it is 0 in the first index and then 10 in the 10</a:t>
            </a:r>
            <a:r>
              <a:rPr lang="en-US" baseline="30000" dirty="0"/>
              <a:t>th</a:t>
            </a:r>
            <a:r>
              <a:rPr lang="en-US" dirty="0"/>
              <a:t> index because on the last iteration, vec is reassigned to just 0, erasing the prior values added to it, and then the 10</a:t>
            </a:r>
            <a:r>
              <a:rPr lang="en-US" baseline="30000" dirty="0"/>
              <a:t>th</a:t>
            </a:r>
            <a:r>
              <a:rPr lang="en-US" dirty="0"/>
              <a:t> index is assigned a value of 10. Since indices 2-9 weren’t specified on the last iteration of the for-loop, these are assigned NA values. </a:t>
            </a:r>
          </a:p>
        </p:txBody>
      </p:sp>
      <p:sp>
        <p:nvSpPr>
          <p:cNvPr id="4" name="Slide Number Placeholder 3">
            <a:extLst>
              <a:ext uri="{FF2B5EF4-FFF2-40B4-BE49-F238E27FC236}">
                <a16:creationId xmlns:a16="http://schemas.microsoft.com/office/drawing/2014/main" id="{689DFECE-DB50-3A23-E77E-4C4212B0D77B}"/>
              </a:ext>
            </a:extLst>
          </p:cNvPr>
          <p:cNvSpPr>
            <a:spLocks noGrp="1"/>
          </p:cNvSpPr>
          <p:nvPr>
            <p:ph type="sldNum" sz="quarter" idx="5"/>
          </p:nvPr>
        </p:nvSpPr>
        <p:spPr/>
        <p:txBody>
          <a:bodyPr/>
          <a:lstStyle/>
          <a:p>
            <a:fld id="{8B990660-4B7D-4C11-96DB-B19FFA8CA93C}" type="slidenum">
              <a:rPr lang="en-US" smtClean="0"/>
              <a:t>12</a:t>
            </a:fld>
            <a:endParaRPr lang="en-US"/>
          </a:p>
        </p:txBody>
      </p:sp>
    </p:spTree>
    <p:extLst>
      <p:ext uri="{BB962C8B-B14F-4D97-AF65-F5344CB8AC3E}">
        <p14:creationId xmlns:p14="http://schemas.microsoft.com/office/powerpoint/2010/main" val="22102671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B344-AB62-4A51-89B9-E4B152C5D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449404-E7AF-782A-CED1-4AE6E9E73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CBE6F-20F4-BBBB-B9B8-C59286CA643B}"/>
              </a:ext>
            </a:extLst>
          </p:cNvPr>
          <p:cNvSpPr>
            <a:spLocks noGrp="1"/>
          </p:cNvSpPr>
          <p:nvPr>
            <p:ph type="body" idx="1"/>
          </p:nvPr>
        </p:nvSpPr>
        <p:spPr/>
        <p:txBody>
          <a:bodyPr/>
          <a:lstStyle/>
          <a:p>
            <a:r>
              <a:rPr lang="en-US" dirty="0"/>
              <a:t>The fourth row selects only the three columns that will be merged from each dataset</a:t>
            </a:r>
          </a:p>
        </p:txBody>
      </p:sp>
      <p:sp>
        <p:nvSpPr>
          <p:cNvPr id="4" name="Slide Number Placeholder 3">
            <a:extLst>
              <a:ext uri="{FF2B5EF4-FFF2-40B4-BE49-F238E27FC236}">
                <a16:creationId xmlns:a16="http://schemas.microsoft.com/office/drawing/2014/main" id="{6531F601-151D-CB24-DA1B-A43DAABA8E62}"/>
              </a:ext>
            </a:extLst>
          </p:cNvPr>
          <p:cNvSpPr>
            <a:spLocks noGrp="1"/>
          </p:cNvSpPr>
          <p:nvPr>
            <p:ph type="sldNum" sz="quarter" idx="5"/>
          </p:nvPr>
        </p:nvSpPr>
        <p:spPr/>
        <p:txBody>
          <a:bodyPr/>
          <a:lstStyle/>
          <a:p>
            <a:fld id="{8B990660-4B7D-4C11-96DB-B19FFA8CA93C}" type="slidenum">
              <a:rPr lang="en-US" smtClean="0"/>
              <a:t>79</a:t>
            </a:fld>
            <a:endParaRPr lang="en-US"/>
          </a:p>
        </p:txBody>
      </p:sp>
    </p:spTree>
    <p:extLst>
      <p:ext uri="{BB962C8B-B14F-4D97-AF65-F5344CB8AC3E}">
        <p14:creationId xmlns:p14="http://schemas.microsoft.com/office/powerpoint/2010/main" val="32148782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41329-4329-454B-104D-9C5C7E9A1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A26DD-8C55-CE66-D3FF-2A00715B2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DE84B-73E7-ED49-C9EA-B57E416B518A}"/>
              </a:ext>
            </a:extLst>
          </p:cNvPr>
          <p:cNvSpPr>
            <a:spLocks noGrp="1"/>
          </p:cNvSpPr>
          <p:nvPr>
            <p:ph type="body" idx="1"/>
          </p:nvPr>
        </p:nvSpPr>
        <p:spPr/>
        <p:txBody>
          <a:bodyPr/>
          <a:lstStyle/>
          <a:p>
            <a:r>
              <a:rPr lang="en-US" dirty="0"/>
              <a:t>Finally, we feed this list to the list_rbind() function which combines all the dataframes in the list into a single </a:t>
            </a:r>
            <a:r>
              <a:rPr lang="en-US" dirty="0" err="1"/>
              <a:t>dataframe</a:t>
            </a:r>
            <a:r>
              <a:rPr lang="en-US" dirty="0"/>
              <a:t>. Note that we use the argument “names_to” to specify that the names of each of the objects in the list should be pasted into a new column called “form”, which on the last row we then manipulate to remove the prefix “scrambled_” from all values.</a:t>
            </a:r>
          </a:p>
        </p:txBody>
      </p:sp>
      <p:sp>
        <p:nvSpPr>
          <p:cNvPr id="4" name="Slide Number Placeholder 3">
            <a:extLst>
              <a:ext uri="{FF2B5EF4-FFF2-40B4-BE49-F238E27FC236}">
                <a16:creationId xmlns:a16="http://schemas.microsoft.com/office/drawing/2014/main" id="{DECE138A-2376-AF1D-0A86-2CA728840C4C}"/>
              </a:ext>
            </a:extLst>
          </p:cNvPr>
          <p:cNvSpPr>
            <a:spLocks noGrp="1"/>
          </p:cNvSpPr>
          <p:nvPr>
            <p:ph type="sldNum" sz="quarter" idx="5"/>
          </p:nvPr>
        </p:nvSpPr>
        <p:spPr/>
        <p:txBody>
          <a:bodyPr/>
          <a:lstStyle/>
          <a:p>
            <a:fld id="{8B990660-4B7D-4C11-96DB-B19FFA8CA93C}" type="slidenum">
              <a:rPr lang="en-US" smtClean="0"/>
              <a:t>80</a:t>
            </a:fld>
            <a:endParaRPr lang="en-US"/>
          </a:p>
        </p:txBody>
      </p:sp>
    </p:spTree>
    <p:extLst>
      <p:ext uri="{BB962C8B-B14F-4D97-AF65-F5344CB8AC3E}">
        <p14:creationId xmlns:p14="http://schemas.microsoft.com/office/powerpoint/2010/main" val="7030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81</a:t>
            </a:fld>
            <a:endParaRPr lang="en-US"/>
          </a:p>
        </p:txBody>
      </p:sp>
    </p:spTree>
    <p:extLst>
      <p:ext uri="{BB962C8B-B14F-4D97-AF65-F5344CB8AC3E}">
        <p14:creationId xmlns:p14="http://schemas.microsoft.com/office/powerpoint/2010/main" val="6835110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two basic examples of using apply functions. In the first, we would like to take the sum across rows in our dataset. In the second, we would like to take the mean of columns in our dataset</a:t>
            </a:r>
          </a:p>
        </p:txBody>
      </p:sp>
      <p:sp>
        <p:nvSpPr>
          <p:cNvPr id="4" name="Slide Number Placeholder 3"/>
          <p:cNvSpPr>
            <a:spLocks noGrp="1"/>
          </p:cNvSpPr>
          <p:nvPr>
            <p:ph type="sldNum" sz="quarter" idx="5"/>
          </p:nvPr>
        </p:nvSpPr>
        <p:spPr/>
        <p:txBody>
          <a:bodyPr/>
          <a:lstStyle/>
          <a:p>
            <a:fld id="{8B990660-4B7D-4C11-96DB-B19FFA8CA93C}" type="slidenum">
              <a:rPr lang="en-US" smtClean="0"/>
              <a:t>84</a:t>
            </a:fld>
            <a:endParaRPr lang="en-US"/>
          </a:p>
        </p:txBody>
      </p:sp>
    </p:spTree>
    <p:extLst>
      <p:ext uri="{BB962C8B-B14F-4D97-AF65-F5344CB8AC3E}">
        <p14:creationId xmlns:p14="http://schemas.microsoft.com/office/powerpoint/2010/main" val="39067472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argument specifies the data to be used. Note that in each of these examples, we specify a subset of columns. This is because not all columns in our dataset are numeric, so we would not be able to sum or average all of them. </a:t>
            </a:r>
          </a:p>
          <a:p>
            <a:r>
              <a:rPr lang="en-US" dirty="0"/>
              <a:t>For the first example, we are adding the scores for household water drinking and sanitation, where higher scores indicate lower level of water or sanitation service. In the second example, we are taking the average age of all caregivers and enrolled children in the study (in years and months, respectively)</a:t>
            </a:r>
          </a:p>
        </p:txBody>
      </p:sp>
      <p:sp>
        <p:nvSpPr>
          <p:cNvPr id="4" name="Slide Number Placeholder 3"/>
          <p:cNvSpPr>
            <a:spLocks noGrp="1"/>
          </p:cNvSpPr>
          <p:nvPr>
            <p:ph type="sldNum" sz="quarter" idx="5"/>
          </p:nvPr>
        </p:nvSpPr>
        <p:spPr/>
        <p:txBody>
          <a:bodyPr/>
          <a:lstStyle/>
          <a:p>
            <a:fld id="{8B990660-4B7D-4C11-96DB-B19FFA8CA93C}" type="slidenum">
              <a:rPr lang="en-US" smtClean="0"/>
              <a:t>85</a:t>
            </a:fld>
            <a:endParaRPr lang="en-US"/>
          </a:p>
        </p:txBody>
      </p:sp>
    </p:spTree>
    <p:extLst>
      <p:ext uri="{BB962C8B-B14F-4D97-AF65-F5344CB8AC3E}">
        <p14:creationId xmlns:p14="http://schemas.microsoft.com/office/powerpoint/2010/main" val="53328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argument, the “margin”, specifies whether we are working across rows (1) or columns (2)</a:t>
            </a:r>
          </a:p>
        </p:txBody>
      </p:sp>
      <p:sp>
        <p:nvSpPr>
          <p:cNvPr id="4" name="Slide Number Placeholder 3"/>
          <p:cNvSpPr>
            <a:spLocks noGrp="1"/>
          </p:cNvSpPr>
          <p:nvPr>
            <p:ph type="sldNum" sz="quarter" idx="5"/>
          </p:nvPr>
        </p:nvSpPr>
        <p:spPr/>
        <p:txBody>
          <a:bodyPr/>
          <a:lstStyle/>
          <a:p>
            <a:fld id="{8B990660-4B7D-4C11-96DB-B19FFA8CA93C}" type="slidenum">
              <a:rPr lang="en-US" smtClean="0"/>
              <a:t>86</a:t>
            </a:fld>
            <a:endParaRPr lang="en-US"/>
          </a:p>
        </p:txBody>
      </p:sp>
    </p:spTree>
    <p:extLst>
      <p:ext uri="{BB962C8B-B14F-4D97-AF65-F5344CB8AC3E}">
        <p14:creationId xmlns:p14="http://schemas.microsoft.com/office/powerpoint/2010/main" val="17280005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argument specifies the function we are applying to the dataframe. It is important to remember that the resulting object will be returned in the relevant dimension (i.e., number of rows for left example and number of columns for right example)</a:t>
            </a: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87</a:t>
            </a:fld>
            <a:endParaRPr lang="en-US"/>
          </a:p>
        </p:txBody>
      </p:sp>
    </p:spTree>
    <p:extLst>
      <p:ext uri="{BB962C8B-B14F-4D97-AF65-F5344CB8AC3E}">
        <p14:creationId xmlns:p14="http://schemas.microsoft.com/office/powerpoint/2010/main" val="1032865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example, we are looking at children who were enrolled multiple times in EFGH. As a data cleaning process, we examined these children to see if sex matched up across all enrollments</a:t>
            </a:r>
          </a:p>
        </p:txBody>
      </p:sp>
      <p:sp>
        <p:nvSpPr>
          <p:cNvPr id="4" name="Slide Number Placeholder 3"/>
          <p:cNvSpPr>
            <a:spLocks noGrp="1"/>
          </p:cNvSpPr>
          <p:nvPr>
            <p:ph type="sldNum" sz="quarter" idx="5"/>
          </p:nvPr>
        </p:nvSpPr>
        <p:spPr/>
        <p:txBody>
          <a:bodyPr/>
          <a:lstStyle/>
          <a:p>
            <a:fld id="{8B990660-4B7D-4C11-96DB-B19FFA8CA93C}" type="slidenum">
              <a:rPr lang="en-US" smtClean="0"/>
              <a:t>88</a:t>
            </a:fld>
            <a:endParaRPr lang="en-US"/>
          </a:p>
        </p:txBody>
      </p:sp>
    </p:spTree>
    <p:extLst>
      <p:ext uri="{BB962C8B-B14F-4D97-AF65-F5344CB8AC3E}">
        <p14:creationId xmlns:p14="http://schemas.microsoft.com/office/powerpoint/2010/main" val="949960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084BE-C967-4386-FE7B-4C61D8C05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5A0A7-978B-BA3B-27A1-2003E8DA7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B3E37-6302-A5E4-E150-D68469387D90}"/>
              </a:ext>
            </a:extLst>
          </p:cNvPr>
          <p:cNvSpPr>
            <a:spLocks noGrp="1"/>
          </p:cNvSpPr>
          <p:nvPr>
            <p:ph type="body" idx="1"/>
          </p:nvPr>
        </p:nvSpPr>
        <p:spPr/>
        <p:txBody>
          <a:bodyPr/>
          <a:lstStyle/>
          <a:p>
            <a:r>
              <a:rPr lang="en-US" dirty="0"/>
              <a:t>to do this, we created a new variable “</a:t>
            </a:r>
            <a:r>
              <a:rPr lang="en-US" dirty="0" err="1"/>
              <a:t>sex_match</a:t>
            </a:r>
            <a:r>
              <a:rPr lang="en-US" dirty="0"/>
              <a:t>” using ifelse() and apply(). The apply helped us examine whether all existing sex designations across several columns matched each other</a:t>
            </a:r>
          </a:p>
        </p:txBody>
      </p:sp>
      <p:sp>
        <p:nvSpPr>
          <p:cNvPr id="4" name="Slide Number Placeholder 3">
            <a:extLst>
              <a:ext uri="{FF2B5EF4-FFF2-40B4-BE49-F238E27FC236}">
                <a16:creationId xmlns:a16="http://schemas.microsoft.com/office/drawing/2014/main" id="{78585FB8-9AA8-25F0-1660-8C3B50F602D8}"/>
              </a:ext>
            </a:extLst>
          </p:cNvPr>
          <p:cNvSpPr>
            <a:spLocks noGrp="1"/>
          </p:cNvSpPr>
          <p:nvPr>
            <p:ph type="sldNum" sz="quarter" idx="5"/>
          </p:nvPr>
        </p:nvSpPr>
        <p:spPr/>
        <p:txBody>
          <a:bodyPr/>
          <a:lstStyle/>
          <a:p>
            <a:fld id="{8B990660-4B7D-4C11-96DB-B19FFA8CA93C}" type="slidenum">
              <a:rPr lang="en-US" smtClean="0"/>
              <a:t>89</a:t>
            </a:fld>
            <a:endParaRPr lang="en-US"/>
          </a:p>
        </p:txBody>
      </p:sp>
    </p:spTree>
    <p:extLst>
      <p:ext uri="{BB962C8B-B14F-4D97-AF65-F5344CB8AC3E}">
        <p14:creationId xmlns:p14="http://schemas.microsoft.com/office/powerpoint/2010/main" val="34197707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specified that we were interested in columns 2-5, which were the columns holding recorded sex for each enrollment</a:t>
            </a:r>
          </a:p>
        </p:txBody>
      </p:sp>
      <p:sp>
        <p:nvSpPr>
          <p:cNvPr id="4" name="Slide Number Placeholder 3"/>
          <p:cNvSpPr>
            <a:spLocks noGrp="1"/>
          </p:cNvSpPr>
          <p:nvPr>
            <p:ph type="sldNum" sz="quarter" idx="5"/>
          </p:nvPr>
        </p:nvSpPr>
        <p:spPr/>
        <p:txBody>
          <a:bodyPr/>
          <a:lstStyle/>
          <a:p>
            <a:fld id="{8B990660-4B7D-4C11-96DB-B19FFA8CA93C}" type="slidenum">
              <a:rPr lang="en-US" smtClean="0"/>
              <a:t>90</a:t>
            </a:fld>
            <a:endParaRPr lang="en-US"/>
          </a:p>
        </p:txBody>
      </p:sp>
    </p:spTree>
    <p:extLst>
      <p:ext uri="{BB962C8B-B14F-4D97-AF65-F5344CB8AC3E}">
        <p14:creationId xmlns:p14="http://schemas.microsoft.com/office/powerpoint/2010/main" val="245769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9FEB2-53E5-03CD-53D9-11AE77501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05D29-0C25-27E2-0039-3B34183BA7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56EDB-1447-44D7-E02A-506B788C52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difference between this example and the original example is that in the original example vec was specified in the global environment, and in the follow-up example vec was created in the execution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a for-loop, an execution environment is created. It is ephemeral and will disappear once the for-loop is completed</a:t>
            </a:r>
          </a:p>
          <a:p>
            <a:r>
              <a:rPr lang="en-US" dirty="0"/>
              <a:t>Objects created within that environment will be re-created each time the loop is run, which is what we saw in the last example</a:t>
            </a:r>
          </a:p>
          <a:p>
            <a:r>
              <a:rPr lang="en-US" dirty="0"/>
              <a:t>Often, it is a better option to create an empty object (vector/data frame/list) in the global environment and simply manipulate or modify it within the for-loop</a:t>
            </a:r>
          </a:p>
        </p:txBody>
      </p:sp>
      <p:sp>
        <p:nvSpPr>
          <p:cNvPr id="4" name="Slide Number Placeholder 3">
            <a:extLst>
              <a:ext uri="{FF2B5EF4-FFF2-40B4-BE49-F238E27FC236}">
                <a16:creationId xmlns:a16="http://schemas.microsoft.com/office/drawing/2014/main" id="{C769D572-9C1A-55C6-4374-D3E6837D7D0C}"/>
              </a:ext>
            </a:extLst>
          </p:cNvPr>
          <p:cNvSpPr>
            <a:spLocks noGrp="1"/>
          </p:cNvSpPr>
          <p:nvPr>
            <p:ph type="sldNum" sz="quarter" idx="5"/>
          </p:nvPr>
        </p:nvSpPr>
        <p:spPr/>
        <p:txBody>
          <a:bodyPr/>
          <a:lstStyle/>
          <a:p>
            <a:fld id="{8B990660-4B7D-4C11-96DB-B19FFA8CA93C}" type="slidenum">
              <a:rPr lang="en-US" smtClean="0"/>
              <a:t>13</a:t>
            </a:fld>
            <a:endParaRPr lang="en-US"/>
          </a:p>
        </p:txBody>
      </p:sp>
    </p:spTree>
    <p:extLst>
      <p:ext uri="{BB962C8B-B14F-4D97-AF65-F5344CB8AC3E}">
        <p14:creationId xmlns:p14="http://schemas.microsoft.com/office/powerpoint/2010/main" val="37007477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MARGIN = 1 specified that we wanted the function to be applied across rows</a:t>
            </a:r>
          </a:p>
        </p:txBody>
      </p:sp>
      <p:sp>
        <p:nvSpPr>
          <p:cNvPr id="4" name="Slide Number Placeholder 3"/>
          <p:cNvSpPr>
            <a:spLocks noGrp="1"/>
          </p:cNvSpPr>
          <p:nvPr>
            <p:ph type="sldNum" sz="quarter" idx="5"/>
          </p:nvPr>
        </p:nvSpPr>
        <p:spPr/>
        <p:txBody>
          <a:bodyPr/>
          <a:lstStyle/>
          <a:p>
            <a:fld id="{8B990660-4B7D-4C11-96DB-B19FFA8CA93C}" type="slidenum">
              <a:rPr lang="en-US" smtClean="0"/>
              <a:t>91</a:t>
            </a:fld>
            <a:endParaRPr lang="en-US"/>
          </a:p>
        </p:txBody>
      </p:sp>
    </p:spTree>
    <p:extLst>
      <p:ext uri="{BB962C8B-B14F-4D97-AF65-F5344CB8AC3E}">
        <p14:creationId xmlns:p14="http://schemas.microsoft.com/office/powerpoint/2010/main" val="327962833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specified a function to indicate whether all the sex values matched across a row, or whether there was a discrepancy. If the values all matched, then the new variable was given a value of 1. If the values did not match, the variables was assigned a value of 0.</a:t>
            </a:r>
          </a:p>
        </p:txBody>
      </p:sp>
      <p:sp>
        <p:nvSpPr>
          <p:cNvPr id="4" name="Slide Number Placeholder 3"/>
          <p:cNvSpPr>
            <a:spLocks noGrp="1"/>
          </p:cNvSpPr>
          <p:nvPr>
            <p:ph type="sldNum" sz="quarter" idx="5"/>
          </p:nvPr>
        </p:nvSpPr>
        <p:spPr/>
        <p:txBody>
          <a:bodyPr/>
          <a:lstStyle/>
          <a:p>
            <a:fld id="{8B990660-4B7D-4C11-96DB-B19FFA8CA93C}" type="slidenum">
              <a:rPr lang="en-US" smtClean="0"/>
              <a:t>92</a:t>
            </a:fld>
            <a:endParaRPr lang="en-US"/>
          </a:p>
        </p:txBody>
      </p:sp>
    </p:spTree>
    <p:extLst>
      <p:ext uri="{BB962C8B-B14F-4D97-AF65-F5344CB8AC3E}">
        <p14:creationId xmlns:p14="http://schemas.microsoft.com/office/powerpoint/2010/main" val="17250657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93</a:t>
            </a:fld>
            <a:endParaRPr lang="en-US"/>
          </a:p>
        </p:txBody>
      </p:sp>
    </p:spTree>
    <p:extLst>
      <p:ext uri="{BB962C8B-B14F-4D97-AF65-F5344CB8AC3E}">
        <p14:creationId xmlns:p14="http://schemas.microsoft.com/office/powerpoint/2010/main" val="10516600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Impossible combination: if the dose for a medication is known (_dosknown), we shouldn’t see values of 99 (“don’t know”) in the second question (_dos)</a:t>
            </a:r>
          </a:p>
          <a:p>
            <a:r>
              <a:rPr lang="en-US" dirty="0"/>
              <a:t>This would be a lot of column pairs to check manually!</a:t>
            </a:r>
          </a:p>
        </p:txBody>
      </p:sp>
      <p:sp>
        <p:nvSpPr>
          <p:cNvPr id="4" name="Slide Number Placeholder 3"/>
          <p:cNvSpPr>
            <a:spLocks noGrp="1"/>
          </p:cNvSpPr>
          <p:nvPr>
            <p:ph type="sldNum" sz="quarter" idx="5"/>
          </p:nvPr>
        </p:nvSpPr>
        <p:spPr/>
        <p:txBody>
          <a:bodyPr/>
          <a:lstStyle/>
          <a:p>
            <a:fld id="{8B990660-4B7D-4C11-96DB-B19FFA8CA93C}" type="slidenum">
              <a:rPr lang="en-US" smtClean="0"/>
              <a:t>94</a:t>
            </a:fld>
            <a:endParaRPr lang="en-US"/>
          </a:p>
        </p:txBody>
      </p:sp>
    </p:spTree>
    <p:extLst>
      <p:ext uri="{BB962C8B-B14F-4D97-AF65-F5344CB8AC3E}">
        <p14:creationId xmlns:p14="http://schemas.microsoft.com/office/powerpoint/2010/main" val="33484469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DB631-3647-EF81-0FBC-30B4B82DF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117DA-52F9-B318-871B-1DD977F5D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6D062-D81D-DA2A-2D19-98E4241B6006}"/>
              </a:ext>
            </a:extLst>
          </p:cNvPr>
          <p:cNvSpPr>
            <a:spLocks noGrp="1"/>
          </p:cNvSpPr>
          <p:nvPr>
            <p:ph type="body" idx="1"/>
          </p:nvPr>
        </p:nvSpPr>
        <p:spPr/>
        <p:txBody>
          <a:bodyPr/>
          <a:lstStyle/>
          <a:p>
            <a:r>
              <a:rPr lang="en-US" dirty="0"/>
              <a:t>We can pivot the </a:t>
            </a:r>
            <a:r>
              <a:rPr lang="en-US" dirty="0" err="1"/>
              <a:t>dataframe</a:t>
            </a:r>
            <a:r>
              <a:rPr lang="en-US" dirty="0"/>
              <a:t> into a long orientation so that the values from the two questions are on a separate line for each </a:t>
            </a:r>
            <a:r>
              <a:rPr lang="en-US" dirty="0" err="1"/>
              <a:t>pid</a:t>
            </a:r>
            <a:r>
              <a:rPr lang="en-US" dirty="0"/>
              <a:t>-medication combination</a:t>
            </a:r>
          </a:p>
        </p:txBody>
      </p:sp>
      <p:sp>
        <p:nvSpPr>
          <p:cNvPr id="4" name="Slide Number Placeholder 3">
            <a:extLst>
              <a:ext uri="{FF2B5EF4-FFF2-40B4-BE49-F238E27FC236}">
                <a16:creationId xmlns:a16="http://schemas.microsoft.com/office/drawing/2014/main" id="{85A945E2-D4D5-6A6A-C84C-BC390CC44072}"/>
              </a:ext>
            </a:extLst>
          </p:cNvPr>
          <p:cNvSpPr>
            <a:spLocks noGrp="1"/>
          </p:cNvSpPr>
          <p:nvPr>
            <p:ph type="sldNum" sz="quarter" idx="5"/>
          </p:nvPr>
        </p:nvSpPr>
        <p:spPr/>
        <p:txBody>
          <a:bodyPr/>
          <a:lstStyle/>
          <a:p>
            <a:fld id="{8B990660-4B7D-4C11-96DB-B19FFA8CA93C}" type="slidenum">
              <a:rPr lang="en-US" smtClean="0"/>
              <a:t>95</a:t>
            </a:fld>
            <a:endParaRPr lang="en-US"/>
          </a:p>
        </p:txBody>
      </p:sp>
    </p:spTree>
    <p:extLst>
      <p:ext uri="{BB962C8B-B14F-4D97-AF65-F5344CB8AC3E}">
        <p14:creationId xmlns:p14="http://schemas.microsoft.com/office/powerpoint/2010/main" val="37400636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8876C-D1D4-E29C-93D1-2DD231681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00DDB-19FD-996A-64F1-1DDB45900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B1E87-1343-EE35-9E69-610F2AEB9B29}"/>
              </a:ext>
            </a:extLst>
          </p:cNvPr>
          <p:cNvSpPr>
            <a:spLocks noGrp="1"/>
          </p:cNvSpPr>
          <p:nvPr>
            <p:ph type="body" idx="1"/>
          </p:nvPr>
        </p:nvSpPr>
        <p:spPr/>
        <p:txBody>
          <a:bodyPr/>
          <a:lstStyle/>
          <a:p>
            <a:r>
              <a:rPr lang="en-US" dirty="0"/>
              <a:t>Then we can compare the values directly with each pair on a separate row using mutate()</a:t>
            </a:r>
          </a:p>
        </p:txBody>
      </p:sp>
      <p:sp>
        <p:nvSpPr>
          <p:cNvPr id="4" name="Slide Number Placeholder 3">
            <a:extLst>
              <a:ext uri="{FF2B5EF4-FFF2-40B4-BE49-F238E27FC236}">
                <a16:creationId xmlns:a16="http://schemas.microsoft.com/office/drawing/2014/main" id="{D92ECB7A-62BD-791D-CA01-EEDA93665404}"/>
              </a:ext>
            </a:extLst>
          </p:cNvPr>
          <p:cNvSpPr>
            <a:spLocks noGrp="1"/>
          </p:cNvSpPr>
          <p:nvPr>
            <p:ph type="sldNum" sz="quarter" idx="5"/>
          </p:nvPr>
        </p:nvSpPr>
        <p:spPr/>
        <p:txBody>
          <a:bodyPr/>
          <a:lstStyle/>
          <a:p>
            <a:fld id="{8B990660-4B7D-4C11-96DB-B19FFA8CA93C}" type="slidenum">
              <a:rPr lang="en-US" smtClean="0"/>
              <a:t>96</a:t>
            </a:fld>
            <a:endParaRPr lang="en-US"/>
          </a:p>
        </p:txBody>
      </p:sp>
    </p:spTree>
    <p:extLst>
      <p:ext uri="{BB962C8B-B14F-4D97-AF65-F5344CB8AC3E}">
        <p14:creationId xmlns:p14="http://schemas.microsoft.com/office/powerpoint/2010/main" val="3193729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100</a:t>
            </a:fld>
            <a:endParaRPr lang="en-US"/>
          </a:p>
        </p:txBody>
      </p:sp>
    </p:spTree>
    <p:extLst>
      <p:ext uri="{BB962C8B-B14F-4D97-AF65-F5344CB8AC3E}">
        <p14:creationId xmlns:p14="http://schemas.microsoft.com/office/powerpoint/2010/main" val="1236526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 global environment contains objects that are created and assigned a name and value during a coding session in R. An example of this is when files are read into R – these files are assigned to objects in the global environment. To check what is in the global environment, you can check the “Environment” tab of your </a:t>
            </a:r>
            <a:r>
              <a:rPr lang="en-US" dirty="0" err="1"/>
              <a:t>Rstudio</a:t>
            </a:r>
            <a:r>
              <a:rPr lang="en-US" dirty="0"/>
              <a:t> panel.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execution environment, in contrast, contains objects and arguments called or created within a function or for-loop. Objects that are assigned a name and value in the execution environment will appear in the global environment, as was the case with vec in the last example. Note that this environment is ephemeral and only exists while the for-loop or function is running; in order to check what is contained in the execution environment, we need advanced tools (see Advanced R chapter 7.4.4).</a:t>
            </a: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a:p>
        </p:txBody>
      </p:sp>
    </p:spTree>
    <p:extLst>
      <p:ext uri="{BB962C8B-B14F-4D97-AF65-F5344CB8AC3E}">
        <p14:creationId xmlns:p14="http://schemas.microsoft.com/office/powerpoint/2010/main" val="1966702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 Type="http://schemas.openxmlformats.org/officeDocument/2006/relationships/hyperlink" Target="https://adv-r.hadley.nz/index.html" TargetMode="External"/><Relationship Id="rId2" Type="http://schemas.openxmlformats.org/officeDocument/2006/relationships/hyperlink" Target="https://r4ds.hadley.nz/" TargetMode="External"/><Relationship Id="rId1" Type="http://schemas.openxmlformats.org/officeDocument/2006/relationships/slideLayout" Target="../slideLayouts/slideLayout10.xml"/><Relationship Id="rId4" Type="http://schemas.openxmlformats.org/officeDocument/2006/relationships/hyperlink" Target="https://rebeccabarter.com/blog/2019-08-19_purr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a:t>Functions &amp; loops in r</a:t>
            </a:r>
          </a:p>
        </p:txBody>
      </p:sp>
      <p:sp>
        <p:nvSpPr>
          <p:cNvPr id="2" name="TextBox 1">
            <a:extLst>
              <a:ext uri="{FF2B5EF4-FFF2-40B4-BE49-F238E27FC236}">
                <a16:creationId xmlns:a16="http://schemas.microsoft.com/office/drawing/2014/main" id="{A5C08304-A44A-4095-589A-63C3E89372AF}"/>
              </a:ext>
            </a:extLst>
          </p:cNvPr>
          <p:cNvSpPr txBox="1"/>
          <p:nvPr/>
        </p:nvSpPr>
        <p:spPr>
          <a:xfrm>
            <a:off x="6071616" y="4469223"/>
            <a:ext cx="4728411" cy="1200329"/>
          </a:xfrm>
          <a:prstGeom prst="rect">
            <a:avLst/>
          </a:prstGeom>
          <a:noFill/>
        </p:spPr>
        <p:txBody>
          <a:bodyPr wrap="square" rtlCol="0">
            <a:spAutoFit/>
          </a:bodyPr>
          <a:lstStyle/>
          <a:p>
            <a:r>
              <a:rPr lang="en-US" dirty="0"/>
              <a:t>EFGH Data Core</a:t>
            </a:r>
          </a:p>
          <a:p>
            <a:r>
              <a:rPr lang="en-US" dirty="0"/>
              <a:t>In-person orientation, Nairobi</a:t>
            </a:r>
          </a:p>
          <a:p>
            <a:r>
              <a:rPr lang="en-US" dirty="0"/>
              <a:t>Olivia Schultes</a:t>
            </a:r>
          </a:p>
          <a:p>
            <a:r>
              <a:rPr lang="en-US" dirty="0"/>
              <a:t>Aug 19, 2025</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3B375-D2E0-C2C1-795F-78296BF816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68C0B-96E5-2030-BEC3-0F62DB66FE35}"/>
              </a:ext>
            </a:extLst>
          </p:cNvPr>
          <p:cNvSpPr>
            <a:spLocks noGrp="1"/>
          </p:cNvSpPr>
          <p:nvPr>
            <p:ph type="title"/>
          </p:nvPr>
        </p:nvSpPr>
        <p:spPr>
          <a:xfrm>
            <a:off x="893064" y="72518"/>
            <a:ext cx="10405174" cy="1326514"/>
          </a:xfrm>
        </p:spPr>
        <p:txBody>
          <a:bodyPr/>
          <a:lstStyle/>
          <a:p>
            <a:r>
              <a:rPr lang="en-US" dirty="0"/>
              <a:t>basics</a:t>
            </a:r>
            <a:endParaRPr lang="en-ZA" dirty="0"/>
          </a:p>
        </p:txBody>
      </p:sp>
      <p:sp>
        <p:nvSpPr>
          <p:cNvPr id="3" name="Slide Number Placeholder 2">
            <a:extLst>
              <a:ext uri="{FF2B5EF4-FFF2-40B4-BE49-F238E27FC236}">
                <a16:creationId xmlns:a16="http://schemas.microsoft.com/office/drawing/2014/main" id="{B30AEF64-A2F6-1019-CAEE-C9E96B1BC36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a:p>
        </p:txBody>
      </p:sp>
      <p:sp>
        <p:nvSpPr>
          <p:cNvPr id="6" name="TextBox 5">
            <a:extLst>
              <a:ext uri="{FF2B5EF4-FFF2-40B4-BE49-F238E27FC236}">
                <a16:creationId xmlns:a16="http://schemas.microsoft.com/office/drawing/2014/main" id="{0ADD4EFD-7476-DF7B-3978-05429C80F222}"/>
              </a:ext>
            </a:extLst>
          </p:cNvPr>
          <p:cNvSpPr txBox="1"/>
          <p:nvPr/>
        </p:nvSpPr>
        <p:spPr>
          <a:xfrm>
            <a:off x="893064" y="1852365"/>
            <a:ext cx="4587080"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(x </a:t>
            </a:r>
            <a:r>
              <a:rPr lang="en-US">
                <a:solidFill>
                  <a:schemeClr val="accent4"/>
                </a:solidFill>
              </a:rPr>
              <a:t>in</a:t>
            </a:r>
            <a:r>
              <a:rPr lang="en-US">
                <a:solidFill>
                  <a:schemeClr val="accent5">
                    <a:lumMod val="20000"/>
                    <a:lumOff val="80000"/>
                  </a:schemeClr>
                </a:solidFill>
              </a:rPr>
              <a:t> 1:10) {</a:t>
            </a:r>
          </a:p>
          <a:p>
            <a:r>
              <a:rPr lang="en-US">
                <a:solidFill>
                  <a:schemeClr val="accent5">
                    <a:lumMod val="20000"/>
                    <a:lumOff val="80000"/>
                  </a:schemeClr>
                </a:solidFill>
              </a:rPr>
              <a:t>print(x)</a:t>
            </a:r>
          </a:p>
          <a:p>
            <a:r>
              <a:rPr lang="en-US">
                <a:solidFill>
                  <a:schemeClr val="accent5">
                    <a:lumMod val="20000"/>
                    <a:lumOff val="80000"/>
                  </a:schemeClr>
                </a:solidFill>
              </a:rPr>
              <a:t>}</a:t>
            </a:r>
            <a:endParaRPr lang="en-US">
              <a:solidFill>
                <a:schemeClr val="accent4"/>
              </a:solidFill>
            </a:endParaRPr>
          </a:p>
          <a:p>
            <a:r>
              <a:rPr lang="en-US">
                <a:solidFill>
                  <a:schemeClr val="accent5">
                    <a:lumMod val="75000"/>
                  </a:schemeClr>
                </a:solidFill>
              </a:rPr>
              <a:t>&gt; [1] 1</a:t>
            </a:r>
          </a:p>
          <a:p>
            <a:r>
              <a:rPr lang="en-US">
                <a:solidFill>
                  <a:schemeClr val="accent5">
                    <a:lumMod val="75000"/>
                  </a:schemeClr>
                </a:solidFill>
              </a:rPr>
              <a:t>&gt; [1] 2</a:t>
            </a:r>
          </a:p>
          <a:p>
            <a:r>
              <a:rPr lang="en-US">
                <a:solidFill>
                  <a:schemeClr val="accent5">
                    <a:lumMod val="75000"/>
                  </a:schemeClr>
                </a:solidFill>
              </a:rPr>
              <a:t>&gt; [1] 3</a:t>
            </a:r>
          </a:p>
          <a:p>
            <a:r>
              <a:rPr lang="en-US">
                <a:solidFill>
                  <a:schemeClr val="accent5">
                    <a:lumMod val="75000"/>
                  </a:schemeClr>
                </a:solidFill>
              </a:rPr>
              <a:t>&gt; [1] 4</a:t>
            </a:r>
          </a:p>
          <a:p>
            <a:r>
              <a:rPr lang="en-US">
                <a:solidFill>
                  <a:schemeClr val="accent5">
                    <a:lumMod val="75000"/>
                  </a:schemeClr>
                </a:solidFill>
              </a:rPr>
              <a:t>&gt; [1] 5</a:t>
            </a:r>
          </a:p>
          <a:p>
            <a:r>
              <a:rPr lang="en-US">
                <a:solidFill>
                  <a:schemeClr val="accent5">
                    <a:lumMod val="75000"/>
                  </a:schemeClr>
                </a:solidFill>
              </a:rPr>
              <a:t>…</a:t>
            </a:r>
          </a:p>
        </p:txBody>
      </p:sp>
      <p:sp>
        <p:nvSpPr>
          <p:cNvPr id="7" name="TextBox 6">
            <a:extLst>
              <a:ext uri="{FF2B5EF4-FFF2-40B4-BE49-F238E27FC236}">
                <a16:creationId xmlns:a16="http://schemas.microsoft.com/office/drawing/2014/main" id="{8632F164-A429-5FBE-1432-66CCFFEB38CF}"/>
              </a:ext>
            </a:extLst>
          </p:cNvPr>
          <p:cNvSpPr txBox="1"/>
          <p:nvPr/>
        </p:nvSpPr>
        <p:spPr>
          <a:xfrm>
            <a:off x="6560901" y="185236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vec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a:solidFill>
                  <a:schemeClr val="accent5">
                    <a:lumMod val="20000"/>
                    <a:lumOff val="80000"/>
                  </a:schemeClr>
                </a:solidFill>
              </a:rPr>
              <a:t>vec[i]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print(vec)</a:t>
            </a:r>
          </a:p>
          <a:p>
            <a:r>
              <a:rPr lang="en-US" dirty="0">
                <a:solidFill>
                  <a:schemeClr val="accent5">
                    <a:lumMod val="75000"/>
                  </a:schemeClr>
                </a:solidFill>
              </a:rPr>
              <a:t>&gt; [1] 1 2 3 4 5 6 7 8 9 10</a:t>
            </a:r>
          </a:p>
        </p:txBody>
      </p:sp>
      <p:sp>
        <p:nvSpPr>
          <p:cNvPr id="12" name="Oval 11">
            <a:extLst>
              <a:ext uri="{FF2B5EF4-FFF2-40B4-BE49-F238E27FC236}">
                <a16:creationId xmlns:a16="http://schemas.microsoft.com/office/drawing/2014/main" id="{7F392C50-7F6D-8566-0A4E-132527FFC12A}"/>
              </a:ext>
            </a:extLst>
          </p:cNvPr>
          <p:cNvSpPr/>
          <p:nvPr/>
        </p:nvSpPr>
        <p:spPr>
          <a:xfrm>
            <a:off x="911352" y="2807122"/>
            <a:ext cx="977606" cy="1776909"/>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AACBFAD-5FDC-C3C5-1D6F-3F1555CAD534}"/>
              </a:ext>
            </a:extLst>
          </p:cNvPr>
          <p:cNvSpPr/>
          <p:nvPr/>
        </p:nvSpPr>
        <p:spPr>
          <a:xfrm>
            <a:off x="6556882" y="2072804"/>
            <a:ext cx="1480207" cy="460962"/>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0F25C48-6E5D-71F3-F556-D020431F6766}"/>
              </a:ext>
            </a:extLst>
          </p:cNvPr>
          <p:cNvCxnSpPr>
            <a:cxnSpLocks/>
            <a:stCxn id="12" idx="4"/>
            <a:endCxn id="22" idx="0"/>
          </p:cNvCxnSpPr>
          <p:nvPr/>
        </p:nvCxnSpPr>
        <p:spPr>
          <a:xfrm>
            <a:off x="1400155" y="4584031"/>
            <a:ext cx="1312650" cy="73014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5AB7E0-076E-C18C-23AE-84B28BA0C8B3}"/>
              </a:ext>
            </a:extLst>
          </p:cNvPr>
          <p:cNvCxnSpPr>
            <a:cxnSpLocks/>
            <a:stCxn id="13" idx="4"/>
            <a:endCxn id="16" idx="0"/>
          </p:cNvCxnSpPr>
          <p:nvPr/>
        </p:nvCxnSpPr>
        <p:spPr>
          <a:xfrm>
            <a:off x="7296986" y="2533766"/>
            <a:ext cx="2714402" cy="264075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E98D09FF-CA42-99E2-7632-5FE6BC651CD1}"/>
              </a:ext>
            </a:extLst>
          </p:cNvPr>
          <p:cNvSpPr/>
          <p:nvPr/>
        </p:nvSpPr>
        <p:spPr>
          <a:xfrm>
            <a:off x="1009790" y="5314178"/>
            <a:ext cx="3406030" cy="93244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 new object created!</a:t>
            </a:r>
          </a:p>
        </p:txBody>
      </p:sp>
      <p:sp>
        <p:nvSpPr>
          <p:cNvPr id="9" name="Oval 8">
            <a:extLst>
              <a:ext uri="{FF2B5EF4-FFF2-40B4-BE49-F238E27FC236}">
                <a16:creationId xmlns:a16="http://schemas.microsoft.com/office/drawing/2014/main" id="{DAC21E73-29D8-3E04-6F96-15757FDF009F}"/>
              </a:ext>
            </a:extLst>
          </p:cNvPr>
          <p:cNvSpPr/>
          <p:nvPr/>
        </p:nvSpPr>
        <p:spPr>
          <a:xfrm>
            <a:off x="7105527" y="4039098"/>
            <a:ext cx="572397" cy="39203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2245D70-E5BF-281B-59DB-81A95BF0F298}"/>
              </a:ext>
            </a:extLst>
          </p:cNvPr>
          <p:cNvCxnSpPr>
            <a:cxnSpLocks/>
            <a:stCxn id="9" idx="4"/>
            <a:endCxn id="16" idx="0"/>
          </p:cNvCxnSpPr>
          <p:nvPr/>
        </p:nvCxnSpPr>
        <p:spPr>
          <a:xfrm>
            <a:off x="7391726" y="4431133"/>
            <a:ext cx="2619662" cy="74338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FFBDF81-6BC6-0433-48BB-E9BD05157485}"/>
              </a:ext>
            </a:extLst>
          </p:cNvPr>
          <p:cNvSpPr/>
          <p:nvPr/>
        </p:nvSpPr>
        <p:spPr>
          <a:xfrm>
            <a:off x="8308373" y="5174521"/>
            <a:ext cx="3406030" cy="93244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New object containing values from sequence: vec</a:t>
            </a:r>
          </a:p>
        </p:txBody>
      </p:sp>
      <p:sp>
        <p:nvSpPr>
          <p:cNvPr id="25" name="Oval 24">
            <a:extLst>
              <a:ext uri="{FF2B5EF4-FFF2-40B4-BE49-F238E27FC236}">
                <a16:creationId xmlns:a16="http://schemas.microsoft.com/office/drawing/2014/main" id="{A326E736-4CF8-1D35-7A04-2070148D3EFD}"/>
              </a:ext>
            </a:extLst>
          </p:cNvPr>
          <p:cNvSpPr/>
          <p:nvPr/>
        </p:nvSpPr>
        <p:spPr>
          <a:xfrm>
            <a:off x="6592978" y="3232982"/>
            <a:ext cx="445497" cy="39203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B4169A29-F33D-0406-4E79-E043508CF7E3}"/>
              </a:ext>
            </a:extLst>
          </p:cNvPr>
          <p:cNvCxnSpPr>
            <a:cxnSpLocks/>
            <a:stCxn id="25" idx="4"/>
            <a:endCxn id="16" idx="0"/>
          </p:cNvCxnSpPr>
          <p:nvPr/>
        </p:nvCxnSpPr>
        <p:spPr>
          <a:xfrm>
            <a:off x="6815727" y="3625017"/>
            <a:ext cx="3195661" cy="154950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8105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a:t>Thank you!! </a:t>
            </a:r>
          </a:p>
        </p:txBody>
      </p:sp>
    </p:spTree>
    <p:extLst>
      <p:ext uri="{BB962C8B-B14F-4D97-AF65-F5344CB8AC3E}">
        <p14:creationId xmlns:p14="http://schemas.microsoft.com/office/powerpoint/2010/main" val="3493061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83A1F-DA5B-BFC1-8481-8A1EEA329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BA9BA-39F6-C1D7-4F47-712AD0CBDA61}"/>
              </a:ext>
            </a:extLst>
          </p:cNvPr>
          <p:cNvSpPr>
            <a:spLocks noGrp="1"/>
          </p:cNvSpPr>
          <p:nvPr>
            <p:ph type="title"/>
          </p:nvPr>
        </p:nvSpPr>
        <p:spPr>
          <a:xfrm>
            <a:off x="893064" y="72518"/>
            <a:ext cx="10405174" cy="1326514"/>
          </a:xfrm>
        </p:spPr>
        <p:txBody>
          <a:bodyPr/>
          <a:lstStyle/>
          <a:p>
            <a:r>
              <a:rPr lang="en-US" dirty="0"/>
              <a:t>global vs execution environments </a:t>
            </a:r>
            <a:endParaRPr lang="en-ZA" dirty="0"/>
          </a:p>
        </p:txBody>
      </p:sp>
      <p:sp>
        <p:nvSpPr>
          <p:cNvPr id="3" name="Slide Number Placeholder 2">
            <a:extLst>
              <a:ext uri="{FF2B5EF4-FFF2-40B4-BE49-F238E27FC236}">
                <a16:creationId xmlns:a16="http://schemas.microsoft.com/office/drawing/2014/main" id="{CDEF705C-1210-2DE4-DA95-B320EB2797D2}"/>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a:p>
        </p:txBody>
      </p:sp>
      <p:sp>
        <p:nvSpPr>
          <p:cNvPr id="7" name="TextBox 6">
            <a:extLst>
              <a:ext uri="{FF2B5EF4-FFF2-40B4-BE49-F238E27FC236}">
                <a16:creationId xmlns:a16="http://schemas.microsoft.com/office/drawing/2014/main" id="{44DFC636-066E-AC77-7C36-7C66F74CAFEF}"/>
              </a:ext>
            </a:extLst>
          </p:cNvPr>
          <p:cNvSpPr txBox="1"/>
          <p:nvPr/>
        </p:nvSpPr>
        <p:spPr>
          <a:xfrm>
            <a:off x="6560901" y="1852365"/>
            <a:ext cx="4587080"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1"/>
                </a:solidFill>
              </a:rPr>
              <a:t># vec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a:solidFill>
                  <a:schemeClr val="accent5">
                    <a:lumMod val="20000"/>
                    <a:lumOff val="80000"/>
                  </a:schemeClr>
                </a:solidFill>
              </a:rPr>
              <a:t>vec[i]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3">
                    <a:lumMod val="75000"/>
                  </a:schemeClr>
                </a:solidFill>
              </a:rPr>
              <a:t>Error: object ‘vec’ not found</a:t>
            </a:r>
          </a:p>
        </p:txBody>
      </p:sp>
      <p:sp>
        <p:nvSpPr>
          <p:cNvPr id="12" name="TextBox 11">
            <a:extLst>
              <a:ext uri="{FF2B5EF4-FFF2-40B4-BE49-F238E27FC236}">
                <a16:creationId xmlns:a16="http://schemas.microsoft.com/office/drawing/2014/main" id="{4BAC5B1B-A247-9134-0B44-377C83499EAD}"/>
              </a:ext>
            </a:extLst>
          </p:cNvPr>
          <p:cNvSpPr txBox="1"/>
          <p:nvPr/>
        </p:nvSpPr>
        <p:spPr>
          <a:xfrm>
            <a:off x="893064" y="1852365"/>
            <a:ext cx="4926968" cy="221599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What happens if we don’t create vec before the for-loop?</a:t>
            </a:r>
          </a:p>
          <a:p>
            <a:pPr marL="285750" indent="-285750">
              <a:spcAft>
                <a:spcPts val="1200"/>
              </a:spcAft>
              <a:buFont typeface="Arial" panose="020B0604020202020204" pitchFamily="34" charset="0"/>
              <a:buChar char="•"/>
            </a:pPr>
            <a:r>
              <a:rPr lang="en-US" dirty="0"/>
              <a:t>We can’t assign values to an index of an object that doesn’t exist </a:t>
            </a:r>
          </a:p>
          <a:p>
            <a:pPr marL="285750" indent="-285750">
              <a:spcAft>
                <a:spcPts val="1200"/>
              </a:spcAft>
              <a:buFont typeface="Arial" panose="020B0604020202020204" pitchFamily="34" charset="0"/>
              <a:buChar char="•"/>
            </a:pPr>
            <a:r>
              <a:rPr lang="en-US" dirty="0"/>
              <a:t>Returns an error</a:t>
            </a:r>
          </a:p>
          <a:p>
            <a:pPr marL="285750" indent="-285750">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2499178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F1E5-CDF1-BF9D-D435-7270FB335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40CAE-FF11-0D81-1C68-3ADCCB1B72E3}"/>
              </a:ext>
            </a:extLst>
          </p:cNvPr>
          <p:cNvSpPr>
            <a:spLocks noGrp="1"/>
          </p:cNvSpPr>
          <p:nvPr>
            <p:ph type="title"/>
          </p:nvPr>
        </p:nvSpPr>
        <p:spPr>
          <a:xfrm>
            <a:off x="893064" y="72518"/>
            <a:ext cx="10405174" cy="1326514"/>
          </a:xfrm>
        </p:spPr>
        <p:txBody>
          <a:bodyPr/>
          <a:lstStyle/>
          <a:p>
            <a:r>
              <a:rPr lang="en-US" dirty="0"/>
              <a:t>global vs execution environments </a:t>
            </a:r>
            <a:endParaRPr lang="en-ZA" dirty="0"/>
          </a:p>
        </p:txBody>
      </p:sp>
      <p:sp>
        <p:nvSpPr>
          <p:cNvPr id="3" name="Slide Number Placeholder 2">
            <a:extLst>
              <a:ext uri="{FF2B5EF4-FFF2-40B4-BE49-F238E27FC236}">
                <a16:creationId xmlns:a16="http://schemas.microsoft.com/office/drawing/2014/main" id="{E68E95FC-5D4D-5784-6D65-2795326347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a:p>
        </p:txBody>
      </p:sp>
      <p:sp>
        <p:nvSpPr>
          <p:cNvPr id="7" name="TextBox 6">
            <a:extLst>
              <a:ext uri="{FF2B5EF4-FFF2-40B4-BE49-F238E27FC236}">
                <a16:creationId xmlns:a16="http://schemas.microsoft.com/office/drawing/2014/main" id="{9461DA09-2F15-3C3F-1D23-B126E9EB17D8}"/>
              </a:ext>
            </a:extLst>
          </p:cNvPr>
          <p:cNvSpPr txBox="1"/>
          <p:nvPr/>
        </p:nvSpPr>
        <p:spPr>
          <a:xfrm>
            <a:off x="6560900" y="1852365"/>
            <a:ext cx="4737337"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a:solidFill>
                  <a:schemeClr val="accent5">
                    <a:lumMod val="20000"/>
                    <a:lumOff val="80000"/>
                  </a:schemeClr>
                </a:solidFill>
              </a:rPr>
              <a:t>vec &lt;- 0</a:t>
            </a:r>
          </a:p>
          <a:p>
            <a:r>
              <a:rPr lang="en-US" dirty="0">
                <a:solidFill>
                  <a:schemeClr val="accent5">
                    <a:lumMod val="20000"/>
                    <a:lumOff val="80000"/>
                  </a:schemeClr>
                </a:solidFill>
              </a:rPr>
              <a:t>vec[i]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print(vec)</a:t>
            </a:r>
          </a:p>
          <a:p>
            <a:r>
              <a:rPr lang="en-US" dirty="0">
                <a:solidFill>
                  <a:schemeClr val="accent5">
                    <a:lumMod val="75000"/>
                  </a:schemeClr>
                </a:solidFill>
              </a:rPr>
              <a:t>&gt; [1] 0 NA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10</a:t>
            </a:r>
          </a:p>
        </p:txBody>
      </p:sp>
      <p:sp>
        <p:nvSpPr>
          <p:cNvPr id="12" name="TextBox 11">
            <a:extLst>
              <a:ext uri="{FF2B5EF4-FFF2-40B4-BE49-F238E27FC236}">
                <a16:creationId xmlns:a16="http://schemas.microsoft.com/office/drawing/2014/main" id="{B6E6E7D1-068A-DB27-9C90-730A6D4DB7D4}"/>
              </a:ext>
            </a:extLst>
          </p:cNvPr>
          <p:cNvSpPr txBox="1"/>
          <p:nvPr/>
        </p:nvSpPr>
        <p:spPr>
          <a:xfrm>
            <a:off x="1063008" y="4863223"/>
            <a:ext cx="4926968" cy="123110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vec still never created</a:t>
            </a:r>
          </a:p>
          <a:p>
            <a:pPr marL="285750" indent="-285750">
              <a:spcAft>
                <a:spcPts val="1200"/>
              </a:spcAft>
              <a:buFont typeface="Arial" panose="020B0604020202020204" pitchFamily="34" charset="0"/>
              <a:buChar char="•"/>
            </a:pPr>
            <a:endParaRPr lang="en-US" dirty="0"/>
          </a:p>
          <a:p>
            <a:pPr marL="285750" indent="-285750">
              <a:spcAft>
                <a:spcPts val="1200"/>
              </a:spcAf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A66D95F0-4507-AE5F-8F63-EA0A0FF853B7}"/>
              </a:ext>
            </a:extLst>
          </p:cNvPr>
          <p:cNvSpPr txBox="1"/>
          <p:nvPr/>
        </p:nvSpPr>
        <p:spPr>
          <a:xfrm>
            <a:off x="1063008" y="1852365"/>
            <a:ext cx="4587080"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a:solidFill>
                  <a:schemeClr val="accent5">
                    <a:lumMod val="20000"/>
                    <a:lumOff val="80000"/>
                  </a:schemeClr>
                </a:solidFill>
              </a:rPr>
              <a:t>vec &lt;- vec</a:t>
            </a:r>
          </a:p>
          <a:p>
            <a:r>
              <a:rPr lang="en-US" dirty="0">
                <a:solidFill>
                  <a:schemeClr val="accent5">
                    <a:lumMod val="20000"/>
                    <a:lumOff val="80000"/>
                  </a:schemeClr>
                </a:solidFill>
              </a:rPr>
              <a:t>vec[i]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3">
                    <a:lumMod val="75000"/>
                  </a:schemeClr>
                </a:solidFill>
              </a:rPr>
              <a:t>Error: object ‘</a:t>
            </a:r>
            <a:r>
              <a:rPr lang="en-US" dirty="0" err="1">
                <a:solidFill>
                  <a:schemeClr val="accent3">
                    <a:lumMod val="75000"/>
                  </a:schemeClr>
                </a:solidFill>
              </a:rPr>
              <a:t>vec</a:t>
            </a:r>
            <a:r>
              <a:rPr lang="en-US" dirty="0">
                <a:solidFill>
                  <a:schemeClr val="accent3">
                    <a:lumMod val="75000"/>
                  </a:schemeClr>
                </a:solidFill>
              </a:rPr>
              <a:t>’ not found</a:t>
            </a:r>
          </a:p>
        </p:txBody>
      </p:sp>
      <p:sp>
        <p:nvSpPr>
          <p:cNvPr id="5" name="TextBox 4">
            <a:extLst>
              <a:ext uri="{FF2B5EF4-FFF2-40B4-BE49-F238E27FC236}">
                <a16:creationId xmlns:a16="http://schemas.microsoft.com/office/drawing/2014/main" id="{E540D7F8-4B79-BEDC-F11B-04F80BDF981B}"/>
              </a:ext>
            </a:extLst>
          </p:cNvPr>
          <p:cNvSpPr txBox="1"/>
          <p:nvPr/>
        </p:nvSpPr>
        <p:spPr>
          <a:xfrm>
            <a:off x="6560900" y="4863223"/>
            <a:ext cx="5401252" cy="206210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vec created within the function</a:t>
            </a:r>
          </a:p>
          <a:p>
            <a:pPr marL="285750" indent="-285750">
              <a:spcAft>
                <a:spcPts val="1200"/>
              </a:spcAft>
              <a:buFont typeface="Arial" panose="020B0604020202020204" pitchFamily="34" charset="0"/>
              <a:buChar char="•"/>
            </a:pPr>
            <a:r>
              <a:rPr lang="en-US" dirty="0"/>
              <a:t>Each time the function loops around a new index is added, but the value of the first index is returned to 0</a:t>
            </a:r>
          </a:p>
          <a:p>
            <a:pPr marL="285750" indent="-285750">
              <a:spcAft>
                <a:spcPts val="1200"/>
              </a:spcAft>
              <a:buFont typeface="Arial" panose="020B0604020202020204" pitchFamily="34" charset="0"/>
              <a:buChar char="•"/>
            </a:pPr>
            <a:r>
              <a:rPr lang="en-US" dirty="0"/>
              <a:t>Only the value assigned to the last index (10) is retained</a:t>
            </a:r>
          </a:p>
        </p:txBody>
      </p:sp>
    </p:spTree>
    <p:extLst>
      <p:ext uri="{BB962C8B-B14F-4D97-AF65-F5344CB8AC3E}">
        <p14:creationId xmlns:p14="http://schemas.microsoft.com/office/powerpoint/2010/main" val="18040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9A2FF-A78D-B5BB-13C0-AD24F5F4A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BD32E-651A-475C-A088-F97E76B65B2A}"/>
              </a:ext>
            </a:extLst>
          </p:cNvPr>
          <p:cNvSpPr>
            <a:spLocks noGrp="1"/>
          </p:cNvSpPr>
          <p:nvPr>
            <p:ph type="title"/>
          </p:nvPr>
        </p:nvSpPr>
        <p:spPr>
          <a:xfrm>
            <a:off x="893064" y="72518"/>
            <a:ext cx="10405174" cy="1326514"/>
          </a:xfrm>
        </p:spPr>
        <p:txBody>
          <a:bodyPr/>
          <a:lstStyle/>
          <a:p>
            <a:r>
              <a:rPr lang="en-US" dirty="0"/>
              <a:t>global vs execution environments </a:t>
            </a:r>
            <a:endParaRPr lang="en-ZA" dirty="0"/>
          </a:p>
        </p:txBody>
      </p:sp>
      <p:sp>
        <p:nvSpPr>
          <p:cNvPr id="3" name="Slide Number Placeholder 2">
            <a:extLst>
              <a:ext uri="{FF2B5EF4-FFF2-40B4-BE49-F238E27FC236}">
                <a16:creationId xmlns:a16="http://schemas.microsoft.com/office/drawing/2014/main" id="{9E3904F1-A0DA-562D-C1A7-A9997EEA88C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13</a:t>
            </a:fld>
            <a:endParaRPr lang="en-US"/>
          </a:p>
        </p:txBody>
      </p:sp>
      <p:sp>
        <p:nvSpPr>
          <p:cNvPr id="7" name="TextBox 6">
            <a:extLst>
              <a:ext uri="{FF2B5EF4-FFF2-40B4-BE49-F238E27FC236}">
                <a16:creationId xmlns:a16="http://schemas.microsoft.com/office/drawing/2014/main" id="{E8F869DE-E3B3-030A-5359-D44B23ECB083}"/>
              </a:ext>
            </a:extLst>
          </p:cNvPr>
          <p:cNvSpPr txBox="1"/>
          <p:nvPr/>
        </p:nvSpPr>
        <p:spPr>
          <a:xfrm>
            <a:off x="6560900" y="1852365"/>
            <a:ext cx="4737337"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a:solidFill>
                  <a:schemeClr val="accent5">
                    <a:lumMod val="20000"/>
                    <a:lumOff val="80000"/>
                  </a:schemeClr>
                </a:solidFill>
              </a:rPr>
              <a:t>vec &lt;- 0</a:t>
            </a:r>
          </a:p>
          <a:p>
            <a:r>
              <a:rPr lang="en-US" dirty="0">
                <a:solidFill>
                  <a:schemeClr val="accent5">
                    <a:lumMod val="20000"/>
                    <a:lumOff val="80000"/>
                  </a:schemeClr>
                </a:solidFill>
              </a:rPr>
              <a:t>vec[i]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print(vec)</a:t>
            </a:r>
          </a:p>
          <a:p>
            <a:r>
              <a:rPr lang="en-US" dirty="0">
                <a:solidFill>
                  <a:schemeClr val="accent5">
                    <a:lumMod val="75000"/>
                  </a:schemeClr>
                </a:solidFill>
              </a:rPr>
              <a:t>&gt; [1] 0 NA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10</a:t>
            </a:r>
          </a:p>
        </p:txBody>
      </p:sp>
      <p:sp>
        <p:nvSpPr>
          <p:cNvPr id="9" name="TextBox 8">
            <a:extLst>
              <a:ext uri="{FF2B5EF4-FFF2-40B4-BE49-F238E27FC236}">
                <a16:creationId xmlns:a16="http://schemas.microsoft.com/office/drawing/2014/main" id="{7DD6EE4A-367E-4E15-8B9B-935CBFFA40CC}"/>
              </a:ext>
            </a:extLst>
          </p:cNvPr>
          <p:cNvSpPr txBox="1"/>
          <p:nvPr/>
        </p:nvSpPr>
        <p:spPr>
          <a:xfrm>
            <a:off x="1044021" y="183983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vec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a:solidFill>
                  <a:schemeClr val="accent5">
                    <a:lumMod val="20000"/>
                    <a:lumOff val="80000"/>
                  </a:schemeClr>
                </a:solidFill>
              </a:rPr>
              <a:t>vec[i]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print(vec)</a:t>
            </a:r>
          </a:p>
          <a:p>
            <a:r>
              <a:rPr lang="en-US" dirty="0">
                <a:solidFill>
                  <a:schemeClr val="accent5">
                    <a:lumMod val="75000"/>
                  </a:schemeClr>
                </a:solidFill>
              </a:rPr>
              <a:t>&gt; [1] 1 2 3 4 5 6 7 8 9 10</a:t>
            </a:r>
          </a:p>
        </p:txBody>
      </p:sp>
      <p:sp>
        <p:nvSpPr>
          <p:cNvPr id="10" name="Oval 9">
            <a:extLst>
              <a:ext uri="{FF2B5EF4-FFF2-40B4-BE49-F238E27FC236}">
                <a16:creationId xmlns:a16="http://schemas.microsoft.com/office/drawing/2014/main" id="{CF39248D-6D10-F797-C106-D721EA9285D1}"/>
              </a:ext>
            </a:extLst>
          </p:cNvPr>
          <p:cNvSpPr/>
          <p:nvPr/>
        </p:nvSpPr>
        <p:spPr>
          <a:xfrm>
            <a:off x="983544" y="2047149"/>
            <a:ext cx="1506995" cy="50069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934D4DC-2895-7329-6BF4-3660E5B1159F}"/>
              </a:ext>
            </a:extLst>
          </p:cNvPr>
          <p:cNvCxnSpPr>
            <a:cxnSpLocks/>
            <a:stCxn id="10" idx="4"/>
            <a:endCxn id="13" idx="0"/>
          </p:cNvCxnSpPr>
          <p:nvPr/>
        </p:nvCxnSpPr>
        <p:spPr>
          <a:xfrm>
            <a:off x="1737042" y="2547843"/>
            <a:ext cx="1553281" cy="276633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DA7BDEC7-BC62-5BD6-F012-0EC52F3D09B5}"/>
              </a:ext>
            </a:extLst>
          </p:cNvPr>
          <p:cNvSpPr/>
          <p:nvPr/>
        </p:nvSpPr>
        <p:spPr>
          <a:xfrm>
            <a:off x="1587308" y="5314178"/>
            <a:ext cx="3406030" cy="93244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Created in the </a:t>
            </a:r>
            <a:r>
              <a:rPr lang="en-US" b="1">
                <a:solidFill>
                  <a:schemeClr val="accent6">
                    <a:lumMod val="50000"/>
                  </a:schemeClr>
                </a:solidFill>
              </a:rPr>
              <a:t>global environment</a:t>
            </a:r>
          </a:p>
        </p:txBody>
      </p:sp>
      <p:sp>
        <p:nvSpPr>
          <p:cNvPr id="21" name="Oval 20">
            <a:extLst>
              <a:ext uri="{FF2B5EF4-FFF2-40B4-BE49-F238E27FC236}">
                <a16:creationId xmlns:a16="http://schemas.microsoft.com/office/drawing/2014/main" id="{3D3E73A0-8BCA-E423-C637-CB9A086F1BF8}"/>
              </a:ext>
            </a:extLst>
          </p:cNvPr>
          <p:cNvSpPr/>
          <p:nvPr/>
        </p:nvSpPr>
        <p:spPr>
          <a:xfrm>
            <a:off x="6438377" y="2918490"/>
            <a:ext cx="1303743" cy="41316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B9F66FC3-86BE-37C1-075D-6D5D83BDBC1C}"/>
              </a:ext>
            </a:extLst>
          </p:cNvPr>
          <p:cNvCxnSpPr>
            <a:cxnSpLocks/>
            <a:stCxn id="21" idx="4"/>
            <a:endCxn id="23" idx="0"/>
          </p:cNvCxnSpPr>
          <p:nvPr/>
        </p:nvCxnSpPr>
        <p:spPr>
          <a:xfrm>
            <a:off x="7090249" y="3331654"/>
            <a:ext cx="1528777" cy="198252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ACEE65B0-25BD-2AB6-36C7-A74CABB03AC7}"/>
              </a:ext>
            </a:extLst>
          </p:cNvPr>
          <p:cNvSpPr/>
          <p:nvPr/>
        </p:nvSpPr>
        <p:spPr>
          <a:xfrm>
            <a:off x="6916011" y="5314177"/>
            <a:ext cx="3406030" cy="93244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Created in the </a:t>
            </a:r>
            <a:r>
              <a:rPr lang="en-US" b="1" dirty="0">
                <a:solidFill>
                  <a:schemeClr val="accent3">
                    <a:lumMod val="75000"/>
                  </a:schemeClr>
                </a:solidFill>
              </a:rPr>
              <a:t>execution environment</a:t>
            </a:r>
          </a:p>
        </p:txBody>
      </p:sp>
    </p:spTree>
    <p:extLst>
      <p:ext uri="{BB962C8B-B14F-4D97-AF65-F5344CB8AC3E}">
        <p14:creationId xmlns:p14="http://schemas.microsoft.com/office/powerpoint/2010/main" val="2336209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3369B-6D05-2ABA-4159-D209AA457740}"/>
              </a:ext>
            </a:extLst>
          </p:cNvPr>
          <p:cNvSpPr>
            <a:spLocks noGrp="1"/>
          </p:cNvSpPr>
          <p:nvPr>
            <p:ph type="title"/>
          </p:nvPr>
        </p:nvSpPr>
        <p:spPr/>
        <p:txBody>
          <a:bodyPr/>
          <a:lstStyle/>
          <a:p>
            <a:r>
              <a:rPr lang="en-US" dirty="0"/>
              <a:t>global vs execution environments </a:t>
            </a:r>
          </a:p>
        </p:txBody>
      </p:sp>
      <p:sp>
        <p:nvSpPr>
          <p:cNvPr id="3" name="Content Placeholder 2">
            <a:extLst>
              <a:ext uri="{FF2B5EF4-FFF2-40B4-BE49-F238E27FC236}">
                <a16:creationId xmlns:a16="http://schemas.microsoft.com/office/drawing/2014/main" id="{3FC95851-5077-684C-5AB8-EAE0ABD8BD40}"/>
              </a:ext>
            </a:extLst>
          </p:cNvPr>
          <p:cNvSpPr>
            <a:spLocks noGrp="1"/>
          </p:cNvSpPr>
          <p:nvPr>
            <p:ph sz="quarter" idx="13"/>
          </p:nvPr>
        </p:nvSpPr>
        <p:spPr>
          <a:xfrm>
            <a:off x="893763" y="1572770"/>
            <a:ext cx="4887594" cy="4188269"/>
          </a:xfrm>
        </p:spPr>
        <p:txBody>
          <a:bodyPr/>
          <a:lstStyle/>
          <a:p>
            <a:r>
              <a:rPr lang="en-US" b="1" dirty="0">
                <a:solidFill>
                  <a:schemeClr val="accent1"/>
                </a:solidFill>
              </a:rPr>
              <a:t>Global environment</a:t>
            </a:r>
          </a:p>
          <a:p>
            <a:r>
              <a:rPr lang="en-US" dirty="0"/>
              <a:t>Exists continuously across a single R session. Contains objects and functions that are assigned names.</a:t>
            </a:r>
          </a:p>
          <a:p>
            <a:r>
              <a:rPr lang="en-US" i="1" dirty="0"/>
              <a:t>Example: when reading a file into an R session, they become a part of the global environment </a:t>
            </a:r>
          </a:p>
        </p:txBody>
      </p:sp>
      <p:sp>
        <p:nvSpPr>
          <p:cNvPr id="4" name="Content Placeholder 3">
            <a:extLst>
              <a:ext uri="{FF2B5EF4-FFF2-40B4-BE49-F238E27FC236}">
                <a16:creationId xmlns:a16="http://schemas.microsoft.com/office/drawing/2014/main" id="{F8170A6D-5FA3-0EFF-454B-212C85D287A9}"/>
              </a:ext>
            </a:extLst>
          </p:cNvPr>
          <p:cNvSpPr>
            <a:spLocks noGrp="1"/>
          </p:cNvSpPr>
          <p:nvPr>
            <p:ph sz="quarter" idx="14"/>
          </p:nvPr>
        </p:nvSpPr>
        <p:spPr>
          <a:xfrm>
            <a:off x="6410644" y="1572770"/>
            <a:ext cx="4887594" cy="5327902"/>
          </a:xfrm>
        </p:spPr>
        <p:txBody>
          <a:bodyPr>
            <a:normAutofit/>
          </a:bodyPr>
          <a:lstStyle/>
          <a:p>
            <a:r>
              <a:rPr lang="en-US" b="1" dirty="0">
                <a:solidFill>
                  <a:schemeClr val="accent2"/>
                </a:solidFill>
              </a:rPr>
              <a:t>Execution environment</a:t>
            </a:r>
          </a:p>
          <a:p>
            <a:r>
              <a:rPr lang="en-US" dirty="0"/>
              <a:t>Only exists while a for-loop or function is running. May contain arguments or objects that are not assigned values or names and are therefore not created in the global environment. Objects assigned a name &amp; value in execution environment will appear in global environment.</a:t>
            </a:r>
          </a:p>
          <a:p>
            <a:r>
              <a:rPr lang="en-US" i="1" dirty="0"/>
              <a:t>Example: for-loop printing numbers 1 through 10 will not produce new object in global environment</a:t>
            </a:r>
          </a:p>
          <a:p>
            <a:pPr>
              <a:spcAft>
                <a:spcPts val="0"/>
              </a:spcAft>
            </a:pPr>
            <a:endParaRPr lang="en-US" sz="1400" dirty="0"/>
          </a:p>
          <a:p>
            <a:r>
              <a:rPr lang="en-US" sz="1400" dirty="0"/>
              <a:t>Note: for methods of checking what is contained in an execution environment, see chapter 7.4.4 of Advanced R by Hadley Wickham</a:t>
            </a:r>
          </a:p>
        </p:txBody>
      </p:sp>
      <p:sp>
        <p:nvSpPr>
          <p:cNvPr id="5" name="Slide Number Placeholder 4">
            <a:extLst>
              <a:ext uri="{FF2B5EF4-FFF2-40B4-BE49-F238E27FC236}">
                <a16:creationId xmlns:a16="http://schemas.microsoft.com/office/drawing/2014/main" id="{4A71A7C4-23B1-4999-B5D1-6BCCE6E01A3C}"/>
              </a:ext>
            </a:extLst>
          </p:cNvPr>
          <p:cNvSpPr>
            <a:spLocks noGrp="1"/>
          </p:cNvSpPr>
          <p:nvPr>
            <p:ph type="sldNum" sz="quarter" idx="12"/>
          </p:nvPr>
        </p:nvSpPr>
        <p:spPr/>
        <p:txBody>
          <a:bodyPr/>
          <a:lstStyle/>
          <a:p>
            <a:fld id="{B5CEABB6-07DC-46E8-9B57-56EC44A396E5}" type="slidenum">
              <a:rPr lang="en-US" smtClean="0"/>
              <a:pPr/>
              <a:t>14</a:t>
            </a:fld>
            <a:endParaRPr lang="en-US"/>
          </a:p>
        </p:txBody>
      </p:sp>
      <p:pic>
        <p:nvPicPr>
          <p:cNvPr id="7" name="Picture 6">
            <a:extLst>
              <a:ext uri="{FF2B5EF4-FFF2-40B4-BE49-F238E27FC236}">
                <a16:creationId xmlns:a16="http://schemas.microsoft.com/office/drawing/2014/main" id="{2B638967-D78D-F45D-ED29-18861C0F0D24}"/>
              </a:ext>
            </a:extLst>
          </p:cNvPr>
          <p:cNvPicPr>
            <a:picLocks noChangeAspect="1"/>
          </p:cNvPicPr>
          <p:nvPr/>
        </p:nvPicPr>
        <p:blipFill>
          <a:blip r:embed="rId3"/>
          <a:stretch>
            <a:fillRect/>
          </a:stretch>
        </p:blipFill>
        <p:spPr>
          <a:xfrm>
            <a:off x="911352" y="4627340"/>
            <a:ext cx="3620005" cy="1533739"/>
          </a:xfrm>
          <a:prstGeom prst="rect">
            <a:avLst/>
          </a:prstGeom>
        </p:spPr>
      </p:pic>
    </p:spTree>
    <p:extLst>
      <p:ext uri="{BB962C8B-B14F-4D97-AF65-F5344CB8AC3E}">
        <p14:creationId xmlns:p14="http://schemas.microsoft.com/office/powerpoint/2010/main" val="3853151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D178-B9D8-6CEA-E27D-F15DB5C1F630}"/>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80424F84-5F34-E252-BA12-B4CBD29EF502}"/>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rds_list &lt;- list.files(path = , pattern = "*.Rds", full.names = TRUE)</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name_list &lt;- sub("./", "", rds_list)</a:t>
            </a:r>
          </a:p>
          <a:p>
            <a:pPr>
              <a:spcAft>
                <a:spcPts val="0"/>
              </a:spcAft>
            </a:pPr>
            <a:r>
              <a:rPr lang="en-US" sz="1800" dirty="0">
                <a:solidFill>
                  <a:schemeClr val="accent5">
                    <a:lumMod val="20000"/>
                    <a:lumOff val="80000"/>
                  </a:schemeClr>
                </a:solidFill>
              </a:rPr>
              <a:t>name_list &lt;- sub(".Rds", "", name_list)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1:length(rds_list)) {  </a:t>
            </a:r>
          </a:p>
          <a:p>
            <a:pPr>
              <a:spcAft>
                <a:spcPts val="0"/>
              </a:spcAft>
            </a:pPr>
            <a:r>
              <a:rPr lang="en-US" sz="1800" dirty="0">
                <a:solidFill>
                  <a:schemeClr val="accent5">
                    <a:lumMod val="20000"/>
                    <a:lumOff val="80000"/>
                  </a:schemeClr>
                </a:solidFill>
              </a:rPr>
              <a:t>assign(name_list[i], readRDS(rds_list[i]))</a:t>
            </a:r>
          </a:p>
          <a:p>
            <a:pPr>
              <a:spcAft>
                <a:spcPts val="0"/>
              </a:spcAft>
            </a:pPr>
            <a:r>
              <a:rPr lang="en-US" sz="1800" dirty="0">
                <a:solidFill>
                  <a:schemeClr val="accent5">
                    <a:lumMod val="20000"/>
                    <a:lumOff val="80000"/>
                  </a:schemeClr>
                </a:solidFill>
              </a:rPr>
              <a:t>}</a:t>
            </a:r>
          </a:p>
        </p:txBody>
      </p:sp>
      <p:sp>
        <p:nvSpPr>
          <p:cNvPr id="5" name="Slide Number Placeholder 4">
            <a:extLst>
              <a:ext uri="{FF2B5EF4-FFF2-40B4-BE49-F238E27FC236}">
                <a16:creationId xmlns:a16="http://schemas.microsoft.com/office/drawing/2014/main" id="{67F95DA0-6855-3AB7-8C2D-A46F382D4983}"/>
              </a:ext>
            </a:extLst>
          </p:cNvPr>
          <p:cNvSpPr>
            <a:spLocks noGrp="1"/>
          </p:cNvSpPr>
          <p:nvPr>
            <p:ph type="sldNum" sz="quarter" idx="12"/>
          </p:nvPr>
        </p:nvSpPr>
        <p:spPr/>
        <p:txBody>
          <a:bodyPr/>
          <a:lstStyle/>
          <a:p>
            <a:fld id="{B5CEABB6-07DC-46E8-9B57-56EC44A396E5}" type="slidenum">
              <a:rPr lang="en-US" smtClean="0"/>
              <a:pPr/>
              <a:t>15</a:t>
            </a:fld>
            <a:endParaRPr lang="en-US"/>
          </a:p>
        </p:txBody>
      </p:sp>
    </p:spTree>
    <p:extLst>
      <p:ext uri="{BB962C8B-B14F-4D97-AF65-F5344CB8AC3E}">
        <p14:creationId xmlns:p14="http://schemas.microsoft.com/office/powerpoint/2010/main" val="990307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E7E96-C537-5ADA-1271-C757A7873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C6A4D-256A-829D-1FF0-DA572B3B8EFA}"/>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418C0A61-4AB4-DC38-9CCE-E96FD4DD135F}"/>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rds_list &lt;- list.files(path = , pattern = "*.Rds", full.names = TRUE)</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name_list &lt;- sub("./", "", rds_list)</a:t>
            </a:r>
          </a:p>
          <a:p>
            <a:pPr>
              <a:spcAft>
                <a:spcPts val="0"/>
              </a:spcAft>
            </a:pPr>
            <a:r>
              <a:rPr lang="en-US" sz="1800" dirty="0">
                <a:solidFill>
                  <a:schemeClr val="accent5">
                    <a:lumMod val="20000"/>
                    <a:lumOff val="80000"/>
                  </a:schemeClr>
                </a:solidFill>
              </a:rPr>
              <a:t>name_list &lt;- sub(".Rds", "", name_list)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1:length(rds_list)) {  </a:t>
            </a:r>
          </a:p>
          <a:p>
            <a:pPr>
              <a:spcAft>
                <a:spcPts val="0"/>
              </a:spcAft>
            </a:pPr>
            <a:r>
              <a:rPr lang="en-US" sz="1800" dirty="0">
                <a:solidFill>
                  <a:schemeClr val="accent5">
                    <a:lumMod val="20000"/>
                    <a:lumOff val="80000"/>
                  </a:schemeClr>
                </a:solidFill>
              </a:rPr>
              <a:t>assign(name_list[i], readRDS(rds_list[i]))</a:t>
            </a:r>
          </a:p>
          <a:p>
            <a:pPr>
              <a:spcAft>
                <a:spcPts val="0"/>
              </a:spcAft>
            </a:pPr>
            <a:r>
              <a:rPr lang="en-US" sz="1800" dirty="0">
                <a:solidFill>
                  <a:schemeClr val="accent5">
                    <a:lumMod val="20000"/>
                    <a:lumOff val="80000"/>
                  </a:schemeClr>
                </a:solidFill>
              </a:rPr>
              <a:t>}</a:t>
            </a:r>
          </a:p>
        </p:txBody>
      </p:sp>
      <p:sp>
        <p:nvSpPr>
          <p:cNvPr id="4" name="Content Placeholder 3">
            <a:extLst>
              <a:ext uri="{FF2B5EF4-FFF2-40B4-BE49-F238E27FC236}">
                <a16:creationId xmlns:a16="http://schemas.microsoft.com/office/drawing/2014/main" id="{2A55217B-13E1-C54E-9FB2-1C4C99301BA2}"/>
              </a:ext>
            </a:extLst>
          </p:cNvPr>
          <p:cNvSpPr>
            <a:spLocks noGrp="1"/>
          </p:cNvSpPr>
          <p:nvPr>
            <p:ph sz="quarter" idx="14"/>
          </p:nvPr>
        </p:nvSpPr>
        <p:spPr>
          <a:xfrm>
            <a:off x="6646485" y="4746956"/>
            <a:ext cx="5137484" cy="2107200"/>
          </a:xfrm>
        </p:spPr>
        <p:txBody>
          <a:bodyPr>
            <a:normAutofit/>
          </a:bodyPr>
          <a:lstStyle/>
          <a:p>
            <a:r>
              <a:rPr lang="en-US" b="1" dirty="0"/>
              <a:t>Key function:</a:t>
            </a:r>
          </a:p>
          <a:p>
            <a:r>
              <a:rPr lang="en-US" b="1" dirty="0">
                <a:solidFill>
                  <a:schemeClr val="accent6">
                    <a:lumMod val="75000"/>
                  </a:schemeClr>
                </a:solidFill>
              </a:rPr>
              <a:t>list.files </a:t>
            </a:r>
            <a:r>
              <a:rPr lang="en-US" dirty="0"/>
              <a:t>– create character vector with files in a certain folder</a:t>
            </a:r>
          </a:p>
        </p:txBody>
      </p:sp>
      <p:sp>
        <p:nvSpPr>
          <p:cNvPr id="5" name="Slide Number Placeholder 4">
            <a:extLst>
              <a:ext uri="{FF2B5EF4-FFF2-40B4-BE49-F238E27FC236}">
                <a16:creationId xmlns:a16="http://schemas.microsoft.com/office/drawing/2014/main" id="{302C7199-EB70-9925-9FC4-B61D95C31125}"/>
              </a:ext>
            </a:extLst>
          </p:cNvPr>
          <p:cNvSpPr>
            <a:spLocks noGrp="1"/>
          </p:cNvSpPr>
          <p:nvPr>
            <p:ph type="sldNum" sz="quarter" idx="12"/>
          </p:nvPr>
        </p:nvSpPr>
        <p:spPr/>
        <p:txBody>
          <a:bodyPr/>
          <a:lstStyle/>
          <a:p>
            <a:fld id="{B5CEABB6-07DC-46E8-9B57-56EC44A396E5}" type="slidenum">
              <a:rPr lang="en-US" smtClean="0"/>
              <a:pPr/>
              <a:t>16</a:t>
            </a:fld>
            <a:endParaRPr lang="en-US"/>
          </a:p>
        </p:txBody>
      </p:sp>
      <p:sp>
        <p:nvSpPr>
          <p:cNvPr id="6" name="Oval 5">
            <a:extLst>
              <a:ext uri="{FF2B5EF4-FFF2-40B4-BE49-F238E27FC236}">
                <a16:creationId xmlns:a16="http://schemas.microsoft.com/office/drawing/2014/main" id="{9EF6C9EF-7EFB-94B4-A146-D3C78848A9DB}"/>
              </a:ext>
            </a:extLst>
          </p:cNvPr>
          <p:cNvSpPr/>
          <p:nvPr/>
        </p:nvSpPr>
        <p:spPr>
          <a:xfrm>
            <a:off x="1937082" y="1933395"/>
            <a:ext cx="998621" cy="385010"/>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35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C5737-7330-0364-6981-68671E242B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4A970-1662-8149-AA28-2B0F0EA8636A}"/>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009025F6-FE41-BCE4-472F-735CBF596103}"/>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rds_list &lt;- list.files(path = , pattern = "*.Rds", full.names = TRUE)</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name_list &lt;- sub("./", "", rds_list)</a:t>
            </a:r>
          </a:p>
          <a:p>
            <a:pPr>
              <a:spcAft>
                <a:spcPts val="0"/>
              </a:spcAft>
            </a:pPr>
            <a:r>
              <a:rPr lang="en-US" sz="1800" dirty="0">
                <a:solidFill>
                  <a:schemeClr val="accent5">
                    <a:lumMod val="20000"/>
                    <a:lumOff val="80000"/>
                  </a:schemeClr>
                </a:solidFill>
              </a:rPr>
              <a:t>name_list &lt;- sub(".Rds", "", name_list)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1:length(rds_list)) {  </a:t>
            </a:r>
          </a:p>
          <a:p>
            <a:pPr>
              <a:spcAft>
                <a:spcPts val="0"/>
              </a:spcAft>
            </a:pPr>
            <a:r>
              <a:rPr lang="en-US" sz="1800" dirty="0">
                <a:solidFill>
                  <a:schemeClr val="accent5">
                    <a:lumMod val="20000"/>
                    <a:lumOff val="80000"/>
                  </a:schemeClr>
                </a:solidFill>
              </a:rPr>
              <a:t>assign(name_list[i], readRDS(rds_list[i]))</a:t>
            </a:r>
          </a:p>
          <a:p>
            <a:pPr>
              <a:spcAft>
                <a:spcPts val="0"/>
              </a:spcAft>
            </a:pPr>
            <a:r>
              <a:rPr lang="en-US" sz="1800" dirty="0">
                <a:solidFill>
                  <a:schemeClr val="accent5">
                    <a:lumMod val="20000"/>
                    <a:lumOff val="80000"/>
                  </a:schemeClr>
                </a:solidFill>
              </a:rPr>
              <a:t>}</a:t>
            </a:r>
          </a:p>
        </p:txBody>
      </p:sp>
      <p:sp>
        <p:nvSpPr>
          <p:cNvPr id="5" name="Slide Number Placeholder 4">
            <a:extLst>
              <a:ext uri="{FF2B5EF4-FFF2-40B4-BE49-F238E27FC236}">
                <a16:creationId xmlns:a16="http://schemas.microsoft.com/office/drawing/2014/main" id="{4093E699-32B7-9ADC-124D-A8F0B0681194}"/>
              </a:ext>
            </a:extLst>
          </p:cNvPr>
          <p:cNvSpPr>
            <a:spLocks noGrp="1"/>
          </p:cNvSpPr>
          <p:nvPr>
            <p:ph type="sldNum" sz="quarter" idx="12"/>
          </p:nvPr>
        </p:nvSpPr>
        <p:spPr/>
        <p:txBody>
          <a:bodyPr/>
          <a:lstStyle/>
          <a:p>
            <a:fld id="{B5CEABB6-07DC-46E8-9B57-56EC44A396E5}" type="slidenum">
              <a:rPr lang="en-US" smtClean="0"/>
              <a:pPr/>
              <a:t>17</a:t>
            </a:fld>
            <a:endParaRPr lang="en-US"/>
          </a:p>
        </p:txBody>
      </p:sp>
      <p:sp>
        <p:nvSpPr>
          <p:cNvPr id="8" name="Oval 7">
            <a:extLst>
              <a:ext uri="{FF2B5EF4-FFF2-40B4-BE49-F238E27FC236}">
                <a16:creationId xmlns:a16="http://schemas.microsoft.com/office/drawing/2014/main" id="{785FF806-38A2-8754-AB7F-5FC26F206785}"/>
              </a:ext>
            </a:extLst>
          </p:cNvPr>
          <p:cNvSpPr/>
          <p:nvPr/>
        </p:nvSpPr>
        <p:spPr>
          <a:xfrm>
            <a:off x="938461" y="2495479"/>
            <a:ext cx="1134179" cy="385010"/>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228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98573-5DB5-BC31-37DB-BAA707EE9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991EA-88D7-D20D-ED08-530BC3D6B062}"/>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00551CD6-5FD7-BD1A-43F5-EF5A619CBC53}"/>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rds_list &lt;- list.files(path = , pattern = "*.Rds", full.names = TRUE)</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name_list &lt;- sub("./", "", rds_list)</a:t>
            </a:r>
          </a:p>
          <a:p>
            <a:pPr>
              <a:spcAft>
                <a:spcPts val="0"/>
              </a:spcAft>
            </a:pPr>
            <a:r>
              <a:rPr lang="en-US" sz="1800" dirty="0">
                <a:solidFill>
                  <a:schemeClr val="accent5">
                    <a:lumMod val="20000"/>
                    <a:lumOff val="80000"/>
                  </a:schemeClr>
                </a:solidFill>
              </a:rPr>
              <a:t>name_list &lt;- sub(".Rds", "", name_list)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1:length(rds_list)) {  </a:t>
            </a:r>
          </a:p>
          <a:p>
            <a:pPr>
              <a:spcAft>
                <a:spcPts val="0"/>
              </a:spcAft>
            </a:pPr>
            <a:r>
              <a:rPr lang="en-US" sz="1800" dirty="0">
                <a:solidFill>
                  <a:schemeClr val="accent5">
                    <a:lumMod val="20000"/>
                    <a:lumOff val="80000"/>
                  </a:schemeClr>
                </a:solidFill>
              </a:rPr>
              <a:t>assign(name_list[i], readRDS(rds_list[i]))</a:t>
            </a:r>
          </a:p>
          <a:p>
            <a:pPr>
              <a:spcAft>
                <a:spcPts val="0"/>
              </a:spcAft>
            </a:pPr>
            <a:r>
              <a:rPr lang="en-US" sz="1800" dirty="0">
                <a:solidFill>
                  <a:schemeClr val="accent5">
                    <a:lumMod val="20000"/>
                    <a:lumOff val="80000"/>
                  </a:schemeClr>
                </a:solidFill>
              </a:rPr>
              <a:t>}</a:t>
            </a:r>
          </a:p>
        </p:txBody>
      </p:sp>
      <p:sp>
        <p:nvSpPr>
          <p:cNvPr id="5" name="Slide Number Placeholder 4">
            <a:extLst>
              <a:ext uri="{FF2B5EF4-FFF2-40B4-BE49-F238E27FC236}">
                <a16:creationId xmlns:a16="http://schemas.microsoft.com/office/drawing/2014/main" id="{7F424A1B-B9E6-000A-60E5-7527871A5CAD}"/>
              </a:ext>
            </a:extLst>
          </p:cNvPr>
          <p:cNvSpPr>
            <a:spLocks noGrp="1"/>
          </p:cNvSpPr>
          <p:nvPr>
            <p:ph type="sldNum" sz="quarter" idx="12"/>
          </p:nvPr>
        </p:nvSpPr>
        <p:spPr/>
        <p:txBody>
          <a:bodyPr/>
          <a:lstStyle/>
          <a:p>
            <a:fld id="{B5CEABB6-07DC-46E8-9B57-56EC44A396E5}" type="slidenum">
              <a:rPr lang="en-US" smtClean="0"/>
              <a:pPr/>
              <a:t>18</a:t>
            </a:fld>
            <a:endParaRPr lang="en-US"/>
          </a:p>
        </p:txBody>
      </p:sp>
      <p:sp>
        <p:nvSpPr>
          <p:cNvPr id="8" name="Content Placeholder 2">
            <a:extLst>
              <a:ext uri="{FF2B5EF4-FFF2-40B4-BE49-F238E27FC236}">
                <a16:creationId xmlns:a16="http://schemas.microsoft.com/office/drawing/2014/main" id="{5B43945F-FC80-4931-E811-EAF2BC712023}"/>
              </a:ext>
            </a:extLst>
          </p:cNvPr>
          <p:cNvSpPr txBox="1">
            <a:spLocks/>
          </p:cNvSpPr>
          <p:nvPr/>
        </p:nvSpPr>
        <p:spPr>
          <a:xfrm>
            <a:off x="1677122" y="4825533"/>
            <a:ext cx="10405174" cy="1803866"/>
          </a:xfrm>
          <a:prstGeom prst="rect">
            <a:avLst/>
          </a:prstGeom>
          <a:solidFill>
            <a:schemeClr val="bg2">
              <a:lumMod val="10000"/>
            </a:schemeClr>
          </a:solidFill>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5pPr>
            <a:lvl6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head(rds_list)</a:t>
            </a:r>
          </a:p>
          <a:p>
            <a:pPr>
              <a:spcAft>
                <a:spcPts val="0"/>
              </a:spcAft>
            </a:pPr>
            <a:r>
              <a:rPr lang="en-US" sz="1800" dirty="0">
                <a:solidFill>
                  <a:schemeClr val="accent5">
                    <a:lumMod val="75000"/>
                  </a:schemeClr>
                </a:solidFill>
              </a:rPr>
              <a:t>&gt; [1] "./scrambled_data.Rds"   "./scrambled_medication.Rds"   "./scrambled_preenrollment.Rds" </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head(name_list)</a:t>
            </a:r>
          </a:p>
          <a:p>
            <a:pPr>
              <a:spcAft>
                <a:spcPts val="0"/>
              </a:spcAft>
            </a:pPr>
            <a:r>
              <a:rPr lang="en-US" sz="1800" dirty="0">
                <a:solidFill>
                  <a:schemeClr val="accent5">
                    <a:lumMod val="75000"/>
                  </a:schemeClr>
                </a:solidFill>
              </a:rPr>
              <a:t>&gt; [1] “scrambled_data"  “scrambled_medication"  “scrambled_preenrollment" </a:t>
            </a:r>
          </a:p>
        </p:txBody>
      </p:sp>
    </p:spTree>
    <p:extLst>
      <p:ext uri="{BB962C8B-B14F-4D97-AF65-F5344CB8AC3E}">
        <p14:creationId xmlns:p14="http://schemas.microsoft.com/office/powerpoint/2010/main" val="4286803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E9E28-0D06-21F7-CD3A-D855DCEA1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CFED8-E54D-916F-E105-AF6115EA5DED}"/>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1D748C6B-FA9B-4D05-B47D-CCBE8486F23B}"/>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rds_list &lt;- list.files(path = , pattern = "*.Rds", full.names = TRUE)</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name_list &lt;- sub("./", "", rds_list)</a:t>
            </a:r>
          </a:p>
          <a:p>
            <a:pPr>
              <a:spcAft>
                <a:spcPts val="0"/>
              </a:spcAft>
            </a:pPr>
            <a:r>
              <a:rPr lang="en-US" sz="1800" dirty="0">
                <a:solidFill>
                  <a:schemeClr val="accent5">
                    <a:lumMod val="20000"/>
                    <a:lumOff val="80000"/>
                  </a:schemeClr>
                </a:solidFill>
              </a:rPr>
              <a:t>name_list &lt;- sub(".Rds", "", name_list)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1:length(rds_list)) {  </a:t>
            </a:r>
          </a:p>
          <a:p>
            <a:pPr>
              <a:spcAft>
                <a:spcPts val="0"/>
              </a:spcAft>
            </a:pPr>
            <a:r>
              <a:rPr lang="en-US" sz="1800" dirty="0">
                <a:solidFill>
                  <a:schemeClr val="accent5">
                    <a:lumMod val="20000"/>
                    <a:lumOff val="80000"/>
                  </a:schemeClr>
                </a:solidFill>
              </a:rPr>
              <a:t>assign(name_list[i], readRDS(rds_list[i]))</a:t>
            </a:r>
          </a:p>
          <a:p>
            <a:pPr>
              <a:spcAft>
                <a:spcPts val="0"/>
              </a:spcAft>
            </a:pPr>
            <a:r>
              <a:rPr lang="en-US" sz="1800" dirty="0">
                <a:solidFill>
                  <a:schemeClr val="accent5">
                    <a:lumMod val="20000"/>
                    <a:lumOff val="80000"/>
                  </a:schemeClr>
                </a:solidFill>
              </a:rPr>
              <a:t>}</a:t>
            </a:r>
          </a:p>
        </p:txBody>
      </p:sp>
      <p:sp>
        <p:nvSpPr>
          <p:cNvPr id="4" name="Content Placeholder 3">
            <a:extLst>
              <a:ext uri="{FF2B5EF4-FFF2-40B4-BE49-F238E27FC236}">
                <a16:creationId xmlns:a16="http://schemas.microsoft.com/office/drawing/2014/main" id="{3761E60B-154E-141A-6F2A-FA45895427BB}"/>
              </a:ext>
            </a:extLst>
          </p:cNvPr>
          <p:cNvSpPr>
            <a:spLocks noGrp="1"/>
          </p:cNvSpPr>
          <p:nvPr>
            <p:ph sz="quarter" idx="14"/>
          </p:nvPr>
        </p:nvSpPr>
        <p:spPr>
          <a:xfrm>
            <a:off x="6646485" y="4746956"/>
            <a:ext cx="5137484" cy="2107200"/>
          </a:xfrm>
        </p:spPr>
        <p:txBody>
          <a:bodyPr>
            <a:normAutofit/>
          </a:bodyPr>
          <a:lstStyle/>
          <a:p>
            <a:r>
              <a:rPr lang="en-US" b="1" dirty="0"/>
              <a:t>Key function:</a:t>
            </a:r>
          </a:p>
          <a:p>
            <a:r>
              <a:rPr lang="en-US" b="1" dirty="0">
                <a:solidFill>
                  <a:schemeClr val="accent2">
                    <a:lumMod val="60000"/>
                    <a:lumOff val="40000"/>
                  </a:schemeClr>
                </a:solidFill>
              </a:rPr>
              <a:t>assign </a:t>
            </a:r>
            <a:r>
              <a:rPr lang="en-US" dirty="0"/>
              <a:t>– assign a value to a name in an environment</a:t>
            </a:r>
          </a:p>
        </p:txBody>
      </p:sp>
      <p:sp>
        <p:nvSpPr>
          <p:cNvPr id="5" name="Slide Number Placeholder 4">
            <a:extLst>
              <a:ext uri="{FF2B5EF4-FFF2-40B4-BE49-F238E27FC236}">
                <a16:creationId xmlns:a16="http://schemas.microsoft.com/office/drawing/2014/main" id="{BB3A7643-DF61-1478-50EC-A98A6B7648F4}"/>
              </a:ext>
            </a:extLst>
          </p:cNvPr>
          <p:cNvSpPr>
            <a:spLocks noGrp="1"/>
          </p:cNvSpPr>
          <p:nvPr>
            <p:ph type="sldNum" sz="quarter" idx="12"/>
          </p:nvPr>
        </p:nvSpPr>
        <p:spPr/>
        <p:txBody>
          <a:bodyPr/>
          <a:lstStyle/>
          <a:p>
            <a:fld id="{B5CEABB6-07DC-46E8-9B57-56EC44A396E5}" type="slidenum">
              <a:rPr lang="en-US" smtClean="0"/>
              <a:pPr/>
              <a:t>19</a:t>
            </a:fld>
            <a:endParaRPr lang="en-US"/>
          </a:p>
        </p:txBody>
      </p:sp>
      <p:sp>
        <p:nvSpPr>
          <p:cNvPr id="7" name="Oval 6">
            <a:extLst>
              <a:ext uri="{FF2B5EF4-FFF2-40B4-BE49-F238E27FC236}">
                <a16:creationId xmlns:a16="http://schemas.microsoft.com/office/drawing/2014/main" id="{700F4936-4FE5-A349-AA4A-03B3BF82B210}"/>
              </a:ext>
            </a:extLst>
          </p:cNvPr>
          <p:cNvSpPr/>
          <p:nvPr/>
        </p:nvSpPr>
        <p:spPr>
          <a:xfrm>
            <a:off x="923384" y="3569851"/>
            <a:ext cx="773069" cy="42862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5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18C2-4214-5279-6D4E-A06883789A32}"/>
              </a:ext>
            </a:extLst>
          </p:cNvPr>
          <p:cNvSpPr>
            <a:spLocks noGrp="1"/>
          </p:cNvSpPr>
          <p:nvPr>
            <p:ph type="title"/>
          </p:nvPr>
        </p:nvSpPr>
        <p:spPr>
          <a:xfrm>
            <a:off x="911352" y="2668963"/>
            <a:ext cx="8297380" cy="1326514"/>
          </a:xfrm>
        </p:spPr>
        <p:txBody>
          <a:bodyPr/>
          <a:lstStyle/>
          <a:p>
            <a:r>
              <a:rPr lang="en-US" dirty="0"/>
              <a:t>Dry Coding principle:</a:t>
            </a:r>
            <a:br>
              <a:rPr lang="en-US" dirty="0"/>
            </a:br>
            <a:br>
              <a:rPr lang="en-US" dirty="0"/>
            </a:br>
            <a:r>
              <a:rPr lang="en-US" dirty="0"/>
              <a:t>“don’t repeat yourself”</a:t>
            </a:r>
          </a:p>
        </p:txBody>
      </p:sp>
      <p:sp>
        <p:nvSpPr>
          <p:cNvPr id="4" name="Slide Number Placeholder 3">
            <a:extLst>
              <a:ext uri="{FF2B5EF4-FFF2-40B4-BE49-F238E27FC236}">
                <a16:creationId xmlns:a16="http://schemas.microsoft.com/office/drawing/2014/main" id="{9BC800DD-B8A5-2B92-EF2C-C7E1B89CA08F}"/>
              </a:ext>
            </a:extLst>
          </p:cNvPr>
          <p:cNvSpPr>
            <a:spLocks noGrp="1"/>
          </p:cNvSpPr>
          <p:nvPr>
            <p:ph type="sldNum" sz="quarter" idx="12"/>
          </p:nvPr>
        </p:nvSpPr>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28061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746F-580A-2BBB-2D6F-FE29B2D13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422C8-2D18-25CE-817A-2CEE40DB65B9}"/>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C736C857-F1D4-4E37-CBB4-B60C2E553F5C}"/>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rds_list &lt;- list.files(path = , pattern = "*.Rds", full.names = TRUE)</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20000"/>
                    <a:lumOff val="80000"/>
                  </a:schemeClr>
                </a:solidFill>
              </a:rPr>
              <a:t>name_list &lt;- sub("./", "", rds_list)</a:t>
            </a:r>
          </a:p>
          <a:p>
            <a:pPr>
              <a:spcAft>
                <a:spcPts val="0"/>
              </a:spcAft>
            </a:pPr>
            <a:r>
              <a:rPr lang="en-US" sz="1800" dirty="0">
                <a:solidFill>
                  <a:schemeClr val="accent5">
                    <a:lumMod val="20000"/>
                    <a:lumOff val="80000"/>
                  </a:schemeClr>
                </a:solidFill>
              </a:rPr>
              <a:t>name_list &lt;- sub(".Rds", "", name_list)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1:length(rds_list)) {  </a:t>
            </a:r>
          </a:p>
          <a:p>
            <a:pPr>
              <a:spcAft>
                <a:spcPts val="0"/>
              </a:spcAft>
            </a:pPr>
            <a:r>
              <a:rPr lang="en-US" sz="1800" dirty="0">
                <a:solidFill>
                  <a:schemeClr val="accent5">
                    <a:lumMod val="20000"/>
                    <a:lumOff val="80000"/>
                  </a:schemeClr>
                </a:solidFill>
              </a:rPr>
              <a:t>assign(name_list[i], readRDS(rds_list[i]))</a:t>
            </a:r>
          </a:p>
          <a:p>
            <a:pPr>
              <a:spcAft>
                <a:spcPts val="0"/>
              </a:spcAft>
            </a:pPr>
            <a:r>
              <a:rPr lang="en-US" sz="1800" dirty="0">
                <a:solidFill>
                  <a:schemeClr val="accent5">
                    <a:lumMod val="20000"/>
                    <a:lumOff val="80000"/>
                  </a:schemeClr>
                </a:solidFill>
              </a:rPr>
              <a:t>}</a:t>
            </a:r>
          </a:p>
        </p:txBody>
      </p:sp>
      <p:sp>
        <p:nvSpPr>
          <p:cNvPr id="4" name="Content Placeholder 3">
            <a:extLst>
              <a:ext uri="{FF2B5EF4-FFF2-40B4-BE49-F238E27FC236}">
                <a16:creationId xmlns:a16="http://schemas.microsoft.com/office/drawing/2014/main" id="{B6C0105B-126D-AEEF-4060-2526623B15AA}"/>
              </a:ext>
            </a:extLst>
          </p:cNvPr>
          <p:cNvSpPr>
            <a:spLocks noGrp="1"/>
          </p:cNvSpPr>
          <p:nvPr>
            <p:ph sz="quarter" idx="14"/>
          </p:nvPr>
        </p:nvSpPr>
        <p:spPr>
          <a:xfrm>
            <a:off x="6665496" y="5097271"/>
            <a:ext cx="4885406" cy="1149351"/>
          </a:xfrm>
        </p:spPr>
        <p:txBody>
          <a:bodyPr/>
          <a:lstStyle/>
          <a:p>
            <a:r>
              <a:rPr lang="en-US" b="1" dirty="0">
                <a:solidFill>
                  <a:schemeClr val="accent3">
                    <a:lumMod val="50000"/>
                  </a:schemeClr>
                </a:solidFill>
                <a:latin typeface="Avenir Next LT Pro Demi" panose="020B0704020202020204" pitchFamily="34" charset="0"/>
              </a:rPr>
              <a:t>Were the new objects created in the global environment or the execution environment?</a:t>
            </a:r>
          </a:p>
        </p:txBody>
      </p:sp>
      <p:sp>
        <p:nvSpPr>
          <p:cNvPr id="5" name="Slide Number Placeholder 4">
            <a:extLst>
              <a:ext uri="{FF2B5EF4-FFF2-40B4-BE49-F238E27FC236}">
                <a16:creationId xmlns:a16="http://schemas.microsoft.com/office/drawing/2014/main" id="{4DA0D377-1753-2E67-86DC-26AC22F189A3}"/>
              </a:ext>
            </a:extLst>
          </p:cNvPr>
          <p:cNvSpPr>
            <a:spLocks noGrp="1"/>
          </p:cNvSpPr>
          <p:nvPr>
            <p:ph type="sldNum" sz="quarter" idx="12"/>
          </p:nvPr>
        </p:nvSpPr>
        <p:spPr/>
        <p:txBody>
          <a:bodyPr/>
          <a:lstStyle/>
          <a:p>
            <a:fld id="{B5CEABB6-07DC-46E8-9B57-56EC44A396E5}" type="slidenum">
              <a:rPr lang="en-US" smtClean="0"/>
              <a:pPr/>
              <a:t>20</a:t>
            </a:fld>
            <a:endParaRPr lang="en-US"/>
          </a:p>
        </p:txBody>
      </p:sp>
      <p:sp>
        <p:nvSpPr>
          <p:cNvPr id="6" name="Oval 5">
            <a:extLst>
              <a:ext uri="{FF2B5EF4-FFF2-40B4-BE49-F238E27FC236}">
                <a16:creationId xmlns:a16="http://schemas.microsoft.com/office/drawing/2014/main" id="{6A007CA1-6434-9C58-D1B7-3E7D6A96A974}"/>
              </a:ext>
            </a:extLst>
          </p:cNvPr>
          <p:cNvSpPr/>
          <p:nvPr/>
        </p:nvSpPr>
        <p:spPr>
          <a:xfrm>
            <a:off x="1644474" y="3530546"/>
            <a:ext cx="1342566" cy="505005"/>
          </a:xfrm>
          <a:prstGeom prst="ellipse">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979D99B-412C-3451-408A-5C95E20A3CDD}"/>
              </a:ext>
            </a:extLst>
          </p:cNvPr>
          <p:cNvSpPr/>
          <p:nvPr/>
        </p:nvSpPr>
        <p:spPr>
          <a:xfrm>
            <a:off x="2910116" y="3542601"/>
            <a:ext cx="2173947" cy="505005"/>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25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a:t>Functions</a:t>
            </a:r>
            <a:endParaRPr lang="en-ZA"/>
          </a:p>
        </p:txBody>
      </p:sp>
      <p:pic>
        <p:nvPicPr>
          <p:cNvPr id="4" name="Picture 3" descr="Banquet table with place settings">
            <a:extLst>
              <a:ext uri="{FF2B5EF4-FFF2-40B4-BE49-F238E27FC236}">
                <a16:creationId xmlns:a16="http://schemas.microsoft.com/office/drawing/2014/main" id="{D15E8A6B-6467-703F-7195-E0CCC372E618}"/>
              </a:ext>
            </a:extLst>
          </p:cNvPr>
          <p:cNvPicPr>
            <a:picLocks noChangeAspect="1"/>
          </p:cNvPicPr>
          <p:nvPr/>
        </p:nvPicPr>
        <p:blipFill>
          <a:blip r:embed="rId2"/>
          <a:stretch>
            <a:fillRect/>
          </a:stretch>
        </p:blipFill>
        <p:spPr>
          <a:xfrm>
            <a:off x="8287910" y="287382"/>
            <a:ext cx="3567553" cy="2377439"/>
          </a:xfrm>
          <a:prstGeom prst="rect">
            <a:avLst/>
          </a:prstGeom>
        </p:spPr>
      </p:pic>
    </p:spTree>
    <p:extLst>
      <p:ext uri="{BB962C8B-B14F-4D97-AF65-F5344CB8AC3E}">
        <p14:creationId xmlns:p14="http://schemas.microsoft.com/office/powerpoint/2010/main" val="4043390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CC8CA-D996-7A87-1891-10197C950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8BD61B-EB5F-9DCF-7C84-E3347E74B451}"/>
              </a:ext>
            </a:extLst>
          </p:cNvPr>
          <p:cNvSpPr>
            <a:spLocks noGrp="1"/>
          </p:cNvSpPr>
          <p:nvPr>
            <p:ph type="title"/>
          </p:nvPr>
        </p:nvSpPr>
        <p:spPr>
          <a:xfrm>
            <a:off x="893064" y="72518"/>
            <a:ext cx="8297380" cy="1326514"/>
          </a:xfrm>
        </p:spPr>
        <p:txBody>
          <a:bodyPr/>
          <a:lstStyle/>
          <a:p>
            <a:r>
              <a:rPr lang="en-US"/>
              <a:t>structure</a:t>
            </a:r>
            <a:endParaRPr lang="en-ZA"/>
          </a:p>
        </p:txBody>
      </p:sp>
      <p:sp>
        <p:nvSpPr>
          <p:cNvPr id="4" name="Text Placeholder 3">
            <a:extLst>
              <a:ext uri="{FF2B5EF4-FFF2-40B4-BE49-F238E27FC236}">
                <a16:creationId xmlns:a16="http://schemas.microsoft.com/office/drawing/2014/main" id="{9DF27D4A-1A0F-2001-C7CE-3D12038498C2}"/>
              </a:ext>
            </a:extLst>
          </p:cNvPr>
          <p:cNvSpPr>
            <a:spLocks noGrp="1"/>
          </p:cNvSpPr>
          <p:nvPr>
            <p:ph type="body" sz="quarter" idx="13"/>
          </p:nvPr>
        </p:nvSpPr>
        <p:spPr>
          <a:xfrm>
            <a:off x="865631" y="3078880"/>
            <a:ext cx="8324089" cy="3500861"/>
          </a:xfrm>
        </p:spPr>
        <p:txBody>
          <a:bodyPr>
            <a:normAutofit/>
          </a:bodyPr>
          <a:lstStyle/>
          <a:p>
            <a:pPr>
              <a:spcAft>
                <a:spcPts val="0"/>
              </a:spcAft>
            </a:pPr>
            <a:r>
              <a:rPr lang="en-US" dirty="0"/>
              <a:t>There are 2 major components of functions</a:t>
            </a:r>
          </a:p>
          <a:p>
            <a:pPr lvl="1"/>
            <a:r>
              <a:rPr lang="en-US" dirty="0"/>
              <a:t>Arguments or inputs</a:t>
            </a:r>
          </a:p>
          <a:p>
            <a:pPr lvl="1">
              <a:spcAft>
                <a:spcPts val="1200"/>
              </a:spcAft>
            </a:pPr>
            <a:r>
              <a:rPr lang="en-US" dirty="0"/>
              <a:t>The function itself, which is a set of statements that perform a specific task</a:t>
            </a:r>
          </a:p>
          <a:p>
            <a:r>
              <a:rPr lang="en-US" dirty="0"/>
              <a:t>Functions can have 0, 1, or many arguments</a:t>
            </a:r>
          </a:p>
          <a:p>
            <a:r>
              <a:rPr lang="en-US" dirty="0"/>
              <a:t>We create a function using the function() argument and assign it the name function_name</a:t>
            </a:r>
          </a:p>
          <a:p>
            <a:r>
              <a:rPr lang="en-US" dirty="0"/>
              <a:t>This function is then stored in the global environment</a:t>
            </a:r>
          </a:p>
          <a:p>
            <a:endParaRPr lang="en-US" dirty="0"/>
          </a:p>
        </p:txBody>
      </p:sp>
      <p:sp>
        <p:nvSpPr>
          <p:cNvPr id="3" name="Slide Number Placeholder 2">
            <a:extLst>
              <a:ext uri="{FF2B5EF4-FFF2-40B4-BE49-F238E27FC236}">
                <a16:creationId xmlns:a16="http://schemas.microsoft.com/office/drawing/2014/main" id="{B4F5DE85-AF92-A75B-F1FA-5CD3345915D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22</a:t>
            </a:fld>
            <a:endParaRPr lang="en-US" dirty="0"/>
          </a:p>
        </p:txBody>
      </p:sp>
      <p:sp>
        <p:nvSpPr>
          <p:cNvPr id="5" name="TextBox 4">
            <a:extLst>
              <a:ext uri="{FF2B5EF4-FFF2-40B4-BE49-F238E27FC236}">
                <a16:creationId xmlns:a16="http://schemas.microsoft.com/office/drawing/2014/main" id="{56437410-4900-3099-7F9A-A69470015AF6}"/>
              </a:ext>
            </a:extLst>
          </p:cNvPr>
          <p:cNvSpPr txBox="1"/>
          <p:nvPr/>
        </p:nvSpPr>
        <p:spPr>
          <a:xfrm>
            <a:off x="911352" y="1692074"/>
            <a:ext cx="8136395" cy="120032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function_name &lt;- function(argument1, …) {</a:t>
            </a:r>
          </a:p>
          <a:p>
            <a:r>
              <a:rPr lang="en-US" dirty="0">
                <a:solidFill>
                  <a:schemeClr val="accent5">
                    <a:lumMod val="20000"/>
                    <a:lumOff val="80000"/>
                  </a:schemeClr>
                </a:solidFill>
              </a:rPr>
              <a:t>  function</a:t>
            </a:r>
          </a:p>
          <a:p>
            <a:r>
              <a:rPr lang="en-US" dirty="0">
                <a:solidFill>
                  <a:schemeClr val="accent5">
                    <a:lumMod val="20000"/>
                    <a:lumOff val="80000"/>
                  </a:schemeClr>
                </a:solidFill>
              </a:rPr>
              <a:t>}</a:t>
            </a:r>
            <a:endParaRPr lang="en-US" dirty="0">
              <a:solidFill>
                <a:schemeClr val="accent4"/>
              </a:solidFill>
            </a:endParaRPr>
          </a:p>
        </p:txBody>
      </p:sp>
    </p:spTree>
    <p:extLst>
      <p:ext uri="{BB962C8B-B14F-4D97-AF65-F5344CB8AC3E}">
        <p14:creationId xmlns:p14="http://schemas.microsoft.com/office/powerpoint/2010/main" val="1527859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E9BF-5798-C521-4EB2-88E7C52B6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2CAB17-C103-5248-97EC-FD035603E2DB}"/>
              </a:ext>
            </a:extLst>
          </p:cNvPr>
          <p:cNvSpPr>
            <a:spLocks noGrp="1"/>
          </p:cNvSpPr>
          <p:nvPr>
            <p:ph type="title"/>
          </p:nvPr>
        </p:nvSpPr>
        <p:spPr>
          <a:xfrm>
            <a:off x="893064" y="72518"/>
            <a:ext cx="8297380" cy="1326514"/>
          </a:xfrm>
        </p:spPr>
        <p:txBody>
          <a:bodyPr/>
          <a:lstStyle/>
          <a:p>
            <a:r>
              <a:rPr lang="en-US"/>
              <a:t>function with no arguments</a:t>
            </a:r>
            <a:endParaRPr lang="en-ZA"/>
          </a:p>
        </p:txBody>
      </p:sp>
      <p:sp>
        <p:nvSpPr>
          <p:cNvPr id="3" name="Slide Number Placeholder 2">
            <a:extLst>
              <a:ext uri="{FF2B5EF4-FFF2-40B4-BE49-F238E27FC236}">
                <a16:creationId xmlns:a16="http://schemas.microsoft.com/office/drawing/2014/main" id="{6DD65D0B-B852-2B39-D6C5-CA74DBC2A314}"/>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23</a:t>
            </a:fld>
            <a:endParaRPr lang="en-US"/>
          </a:p>
        </p:txBody>
      </p:sp>
      <p:sp>
        <p:nvSpPr>
          <p:cNvPr id="5" name="TextBox 4">
            <a:extLst>
              <a:ext uri="{FF2B5EF4-FFF2-40B4-BE49-F238E27FC236}">
                <a16:creationId xmlns:a16="http://schemas.microsoft.com/office/drawing/2014/main" id="{F9742D62-F9AB-D242-26B3-ECC376CB2E57}"/>
              </a:ext>
            </a:extLst>
          </p:cNvPr>
          <p:cNvSpPr txBox="1"/>
          <p:nvPr/>
        </p:nvSpPr>
        <p:spPr>
          <a:xfrm>
            <a:off x="911352" y="1692074"/>
            <a:ext cx="8136395" cy="2031325"/>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func_noarg &lt;- function() {</a:t>
            </a:r>
          </a:p>
          <a:p>
            <a:r>
              <a:rPr lang="en-US" dirty="0">
                <a:solidFill>
                  <a:schemeClr val="accent5">
                    <a:lumMod val="20000"/>
                    <a:lumOff val="80000"/>
                  </a:schemeClr>
                </a:solidFill>
              </a:rPr>
              <a:t>  print(“Hello world”)</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func_noarg()</a:t>
            </a:r>
          </a:p>
          <a:p>
            <a:r>
              <a:rPr lang="en-US" dirty="0">
                <a:solidFill>
                  <a:schemeClr val="accent4"/>
                </a:solidFill>
              </a:rPr>
              <a:t>&gt; “Hello world”</a:t>
            </a:r>
          </a:p>
        </p:txBody>
      </p:sp>
    </p:spTree>
    <p:extLst>
      <p:ext uri="{BB962C8B-B14F-4D97-AF65-F5344CB8AC3E}">
        <p14:creationId xmlns:p14="http://schemas.microsoft.com/office/powerpoint/2010/main" val="1239185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F9611-8040-F4B0-B89E-05D83B378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45F6E-0DBD-7797-0DAE-A42720371FCB}"/>
              </a:ext>
            </a:extLst>
          </p:cNvPr>
          <p:cNvSpPr>
            <a:spLocks noGrp="1"/>
          </p:cNvSpPr>
          <p:nvPr>
            <p:ph type="title"/>
          </p:nvPr>
        </p:nvSpPr>
        <p:spPr>
          <a:xfrm>
            <a:off x="893064" y="72518"/>
            <a:ext cx="8297380" cy="1326514"/>
          </a:xfrm>
        </p:spPr>
        <p:txBody>
          <a:bodyPr/>
          <a:lstStyle/>
          <a:p>
            <a:r>
              <a:rPr lang="en-US"/>
              <a:t>function with 1 argument</a:t>
            </a:r>
            <a:endParaRPr lang="en-ZA"/>
          </a:p>
        </p:txBody>
      </p:sp>
      <p:sp>
        <p:nvSpPr>
          <p:cNvPr id="3" name="Slide Number Placeholder 2">
            <a:extLst>
              <a:ext uri="{FF2B5EF4-FFF2-40B4-BE49-F238E27FC236}">
                <a16:creationId xmlns:a16="http://schemas.microsoft.com/office/drawing/2014/main" id="{84B25E4C-490A-AAB8-9DDA-FC2446B625B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24</a:t>
            </a:fld>
            <a:endParaRPr lang="en-US"/>
          </a:p>
        </p:txBody>
      </p:sp>
      <p:sp>
        <p:nvSpPr>
          <p:cNvPr id="5" name="TextBox 4">
            <a:extLst>
              <a:ext uri="{FF2B5EF4-FFF2-40B4-BE49-F238E27FC236}">
                <a16:creationId xmlns:a16="http://schemas.microsoft.com/office/drawing/2014/main" id="{E063E159-5998-B36D-6887-BB0461AF0685}"/>
              </a:ext>
            </a:extLst>
          </p:cNvPr>
          <p:cNvSpPr txBox="1"/>
          <p:nvPr/>
        </p:nvSpPr>
        <p:spPr>
          <a:xfrm>
            <a:off x="911352" y="1692074"/>
            <a:ext cx="8136395" cy="2031325"/>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func_onearg &lt;- function(x) {</a:t>
            </a:r>
          </a:p>
          <a:p>
            <a:r>
              <a:rPr lang="en-US">
                <a:solidFill>
                  <a:schemeClr val="accent5">
                    <a:lumMod val="20000"/>
                    <a:lumOff val="80000"/>
                  </a:schemeClr>
                </a:solidFill>
              </a:rPr>
              <a:t>  print(paste0(“Hello ”, x))</a:t>
            </a:r>
          </a:p>
          <a:p>
            <a:r>
              <a:rPr lang="en-US">
                <a:solidFill>
                  <a:schemeClr val="accent5">
                    <a:lumMod val="20000"/>
                    <a:lumOff val="80000"/>
                  </a:schemeClr>
                </a:solidFill>
              </a:rPr>
              <a:t>}</a:t>
            </a:r>
          </a:p>
          <a:p>
            <a:endParaRPr lang="en-US">
              <a:solidFill>
                <a:schemeClr val="accent5">
                  <a:lumMod val="20000"/>
                  <a:lumOff val="80000"/>
                </a:schemeClr>
              </a:solidFill>
            </a:endParaRPr>
          </a:p>
          <a:p>
            <a:r>
              <a:rPr lang="en-US">
                <a:solidFill>
                  <a:schemeClr val="accent5">
                    <a:lumMod val="20000"/>
                    <a:lumOff val="80000"/>
                  </a:schemeClr>
                </a:solidFill>
              </a:rPr>
              <a:t>func_onearg(“Olivia”)</a:t>
            </a:r>
          </a:p>
          <a:p>
            <a:r>
              <a:rPr lang="en-US">
                <a:solidFill>
                  <a:schemeClr val="accent4"/>
                </a:solidFill>
              </a:rPr>
              <a:t>&gt; “Hello Olivia”</a:t>
            </a:r>
          </a:p>
        </p:txBody>
      </p:sp>
    </p:spTree>
    <p:extLst>
      <p:ext uri="{BB962C8B-B14F-4D97-AF65-F5344CB8AC3E}">
        <p14:creationId xmlns:p14="http://schemas.microsoft.com/office/powerpoint/2010/main" val="2751768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09AD8-6BEB-F3A8-7F6B-8E8B018AB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40D9B-4A95-B349-6F67-FB9BD7F756B3}"/>
              </a:ext>
            </a:extLst>
          </p:cNvPr>
          <p:cNvSpPr>
            <a:spLocks noGrp="1"/>
          </p:cNvSpPr>
          <p:nvPr>
            <p:ph type="title"/>
          </p:nvPr>
        </p:nvSpPr>
        <p:spPr>
          <a:xfrm>
            <a:off x="893064" y="72518"/>
            <a:ext cx="8297380" cy="1326514"/>
          </a:xfrm>
        </p:spPr>
        <p:txBody>
          <a:bodyPr/>
          <a:lstStyle/>
          <a:p>
            <a:r>
              <a:rPr lang="en-US"/>
              <a:t>function with many arguments</a:t>
            </a:r>
            <a:endParaRPr lang="en-ZA"/>
          </a:p>
        </p:txBody>
      </p:sp>
      <p:sp>
        <p:nvSpPr>
          <p:cNvPr id="3" name="Slide Number Placeholder 2">
            <a:extLst>
              <a:ext uri="{FF2B5EF4-FFF2-40B4-BE49-F238E27FC236}">
                <a16:creationId xmlns:a16="http://schemas.microsoft.com/office/drawing/2014/main" id="{0D50B353-9E38-1E58-3585-76728A9B519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25</a:t>
            </a:fld>
            <a:endParaRPr lang="en-US"/>
          </a:p>
        </p:txBody>
      </p:sp>
      <p:sp>
        <p:nvSpPr>
          <p:cNvPr id="5" name="TextBox 4">
            <a:extLst>
              <a:ext uri="{FF2B5EF4-FFF2-40B4-BE49-F238E27FC236}">
                <a16:creationId xmlns:a16="http://schemas.microsoft.com/office/drawing/2014/main" id="{864FC3CE-72D8-3979-E4CE-379E2C367BE1}"/>
              </a:ext>
            </a:extLst>
          </p:cNvPr>
          <p:cNvSpPr txBox="1"/>
          <p:nvPr/>
        </p:nvSpPr>
        <p:spPr>
          <a:xfrm>
            <a:off x="911352" y="1692074"/>
            <a:ext cx="8136395" cy="2031325"/>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func_manyarg &lt;- function(x, y) {</a:t>
            </a:r>
          </a:p>
          <a:p>
            <a:r>
              <a:rPr lang="en-US">
                <a:solidFill>
                  <a:schemeClr val="accent5">
                    <a:lumMod val="20000"/>
                    <a:lumOff val="80000"/>
                  </a:schemeClr>
                </a:solidFill>
              </a:rPr>
              <a:t>  x^2 + y</a:t>
            </a:r>
          </a:p>
          <a:p>
            <a:r>
              <a:rPr lang="en-US">
                <a:solidFill>
                  <a:schemeClr val="accent5">
                    <a:lumMod val="20000"/>
                    <a:lumOff val="80000"/>
                  </a:schemeClr>
                </a:solidFill>
              </a:rPr>
              <a:t>}</a:t>
            </a:r>
          </a:p>
          <a:p>
            <a:endParaRPr lang="en-US">
              <a:solidFill>
                <a:schemeClr val="accent5">
                  <a:lumMod val="20000"/>
                  <a:lumOff val="80000"/>
                </a:schemeClr>
              </a:solidFill>
            </a:endParaRPr>
          </a:p>
          <a:p>
            <a:r>
              <a:rPr lang="en-US">
                <a:solidFill>
                  <a:schemeClr val="accent5">
                    <a:lumMod val="20000"/>
                    <a:lumOff val="80000"/>
                  </a:schemeClr>
                </a:solidFill>
              </a:rPr>
              <a:t>func_manyarg(x=3, y=4)</a:t>
            </a:r>
          </a:p>
          <a:p>
            <a:r>
              <a:rPr lang="en-US">
                <a:solidFill>
                  <a:schemeClr val="accent4"/>
                </a:solidFill>
              </a:rPr>
              <a:t>&gt; [1] 13</a:t>
            </a:r>
          </a:p>
        </p:txBody>
      </p:sp>
    </p:spTree>
    <p:extLst>
      <p:ext uri="{BB962C8B-B14F-4D97-AF65-F5344CB8AC3E}">
        <p14:creationId xmlns:p14="http://schemas.microsoft.com/office/powerpoint/2010/main" val="4274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F9782-3626-D302-6ACF-AEC30898F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9B09A-0D6A-9F62-E746-F61419DAEA88}"/>
              </a:ext>
            </a:extLst>
          </p:cNvPr>
          <p:cNvSpPr>
            <a:spLocks noGrp="1"/>
          </p:cNvSpPr>
          <p:nvPr>
            <p:ph type="title"/>
          </p:nvPr>
        </p:nvSpPr>
        <p:spPr>
          <a:xfrm>
            <a:off x="893064" y="72518"/>
            <a:ext cx="8297380" cy="1326514"/>
          </a:xfrm>
        </p:spPr>
        <p:txBody>
          <a:bodyPr/>
          <a:lstStyle/>
          <a:p>
            <a:r>
              <a:rPr lang="en-US"/>
              <a:t>function with many arguments</a:t>
            </a:r>
            <a:endParaRPr lang="en-ZA"/>
          </a:p>
        </p:txBody>
      </p:sp>
      <p:sp>
        <p:nvSpPr>
          <p:cNvPr id="3" name="Slide Number Placeholder 2">
            <a:extLst>
              <a:ext uri="{FF2B5EF4-FFF2-40B4-BE49-F238E27FC236}">
                <a16:creationId xmlns:a16="http://schemas.microsoft.com/office/drawing/2014/main" id="{108CA300-1AF1-A124-D930-0723B5C50FF0}"/>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26</a:t>
            </a:fld>
            <a:endParaRPr lang="en-US"/>
          </a:p>
        </p:txBody>
      </p:sp>
      <p:sp>
        <p:nvSpPr>
          <p:cNvPr id="5" name="TextBox 4">
            <a:extLst>
              <a:ext uri="{FF2B5EF4-FFF2-40B4-BE49-F238E27FC236}">
                <a16:creationId xmlns:a16="http://schemas.microsoft.com/office/drawing/2014/main" id="{CF098877-3D79-AB2B-322F-D261297CA9A5}"/>
              </a:ext>
            </a:extLst>
          </p:cNvPr>
          <p:cNvSpPr txBox="1"/>
          <p:nvPr/>
        </p:nvSpPr>
        <p:spPr>
          <a:xfrm>
            <a:off x="911352" y="1692074"/>
            <a:ext cx="8136395"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func_manyarg &lt;- function(x, y) {</a:t>
            </a:r>
          </a:p>
          <a:p>
            <a:r>
              <a:rPr lang="en-US">
                <a:solidFill>
                  <a:schemeClr val="accent5">
                    <a:lumMod val="20000"/>
                    <a:lumOff val="80000"/>
                  </a:schemeClr>
                </a:solidFill>
              </a:rPr>
              <a:t>  x^2 + y</a:t>
            </a:r>
          </a:p>
          <a:p>
            <a:r>
              <a:rPr lang="en-US">
                <a:solidFill>
                  <a:schemeClr val="accent5">
                    <a:lumMod val="20000"/>
                    <a:lumOff val="80000"/>
                  </a:schemeClr>
                </a:solidFill>
              </a:rPr>
              <a:t>}</a:t>
            </a:r>
          </a:p>
          <a:p>
            <a:endParaRPr lang="en-US">
              <a:solidFill>
                <a:schemeClr val="accent5">
                  <a:lumMod val="20000"/>
                  <a:lumOff val="80000"/>
                </a:schemeClr>
              </a:solidFill>
            </a:endParaRPr>
          </a:p>
          <a:p>
            <a:r>
              <a:rPr lang="en-US">
                <a:solidFill>
                  <a:schemeClr val="accent5">
                    <a:lumMod val="20000"/>
                    <a:lumOff val="80000"/>
                  </a:schemeClr>
                </a:solidFill>
              </a:rPr>
              <a:t>func_manyarg(x=3, y=4)</a:t>
            </a:r>
          </a:p>
          <a:p>
            <a:r>
              <a:rPr lang="en-US">
                <a:solidFill>
                  <a:schemeClr val="accent4"/>
                </a:solidFill>
              </a:rPr>
              <a:t>&gt; [1] 13</a:t>
            </a:r>
          </a:p>
          <a:p>
            <a:endParaRPr lang="en-US">
              <a:solidFill>
                <a:schemeClr val="accent4"/>
              </a:solidFill>
            </a:endParaRPr>
          </a:p>
          <a:p>
            <a:r>
              <a:rPr lang="en-US">
                <a:solidFill>
                  <a:schemeClr val="accent5">
                    <a:lumMod val="20000"/>
                    <a:lumOff val="80000"/>
                  </a:schemeClr>
                </a:solidFill>
              </a:rPr>
              <a:t>func_manyarg(3, 4)</a:t>
            </a:r>
          </a:p>
          <a:p>
            <a:r>
              <a:rPr lang="en-US">
                <a:solidFill>
                  <a:schemeClr val="accent4"/>
                </a:solidFill>
              </a:rPr>
              <a:t>&gt; [1] 13</a:t>
            </a:r>
          </a:p>
        </p:txBody>
      </p:sp>
    </p:spTree>
    <p:extLst>
      <p:ext uri="{BB962C8B-B14F-4D97-AF65-F5344CB8AC3E}">
        <p14:creationId xmlns:p14="http://schemas.microsoft.com/office/powerpoint/2010/main" val="2219188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E02F2-6F42-544F-C9C6-654C43D31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EE7EF-4DED-5281-2526-D5D672B0D45C}"/>
              </a:ext>
            </a:extLst>
          </p:cNvPr>
          <p:cNvSpPr>
            <a:spLocks noGrp="1"/>
          </p:cNvSpPr>
          <p:nvPr>
            <p:ph type="title"/>
          </p:nvPr>
        </p:nvSpPr>
        <p:spPr>
          <a:xfrm>
            <a:off x="893064" y="72518"/>
            <a:ext cx="8297380" cy="1326514"/>
          </a:xfrm>
        </p:spPr>
        <p:txBody>
          <a:bodyPr/>
          <a:lstStyle/>
          <a:p>
            <a:r>
              <a:rPr lang="en-US"/>
              <a:t>function with many arguments</a:t>
            </a:r>
            <a:endParaRPr lang="en-ZA"/>
          </a:p>
        </p:txBody>
      </p:sp>
      <p:sp>
        <p:nvSpPr>
          <p:cNvPr id="3" name="Slide Number Placeholder 2">
            <a:extLst>
              <a:ext uri="{FF2B5EF4-FFF2-40B4-BE49-F238E27FC236}">
                <a16:creationId xmlns:a16="http://schemas.microsoft.com/office/drawing/2014/main" id="{91ADD18E-0669-50F0-CEB3-267EF02C25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27</a:t>
            </a:fld>
            <a:endParaRPr lang="en-US"/>
          </a:p>
        </p:txBody>
      </p:sp>
      <p:sp>
        <p:nvSpPr>
          <p:cNvPr id="5" name="TextBox 4">
            <a:extLst>
              <a:ext uri="{FF2B5EF4-FFF2-40B4-BE49-F238E27FC236}">
                <a16:creationId xmlns:a16="http://schemas.microsoft.com/office/drawing/2014/main" id="{1FC1CE05-10D0-1BF0-AE03-BAD9CF9110DC}"/>
              </a:ext>
            </a:extLst>
          </p:cNvPr>
          <p:cNvSpPr txBox="1"/>
          <p:nvPr/>
        </p:nvSpPr>
        <p:spPr>
          <a:xfrm>
            <a:off x="911352" y="1692074"/>
            <a:ext cx="8136395" cy="4524315"/>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func_manyarg &lt;- function(x, y) {</a:t>
            </a:r>
          </a:p>
          <a:p>
            <a:r>
              <a:rPr lang="en-US">
                <a:solidFill>
                  <a:schemeClr val="accent5">
                    <a:lumMod val="20000"/>
                    <a:lumOff val="80000"/>
                  </a:schemeClr>
                </a:solidFill>
              </a:rPr>
              <a:t>  x^2 + y</a:t>
            </a:r>
          </a:p>
          <a:p>
            <a:r>
              <a:rPr lang="en-US">
                <a:solidFill>
                  <a:schemeClr val="accent5">
                    <a:lumMod val="20000"/>
                    <a:lumOff val="80000"/>
                  </a:schemeClr>
                </a:solidFill>
              </a:rPr>
              <a:t>}</a:t>
            </a:r>
          </a:p>
          <a:p>
            <a:endParaRPr lang="en-US">
              <a:solidFill>
                <a:schemeClr val="accent5">
                  <a:lumMod val="20000"/>
                  <a:lumOff val="80000"/>
                </a:schemeClr>
              </a:solidFill>
            </a:endParaRPr>
          </a:p>
          <a:p>
            <a:r>
              <a:rPr lang="en-US">
                <a:solidFill>
                  <a:schemeClr val="accent5">
                    <a:lumMod val="20000"/>
                    <a:lumOff val="80000"/>
                  </a:schemeClr>
                </a:solidFill>
              </a:rPr>
              <a:t>func_manyarg(x=3, y=4)</a:t>
            </a:r>
          </a:p>
          <a:p>
            <a:r>
              <a:rPr lang="en-US">
                <a:solidFill>
                  <a:schemeClr val="accent4"/>
                </a:solidFill>
              </a:rPr>
              <a:t>&gt; [1] 13</a:t>
            </a:r>
          </a:p>
          <a:p>
            <a:endParaRPr lang="en-US">
              <a:solidFill>
                <a:schemeClr val="accent4"/>
              </a:solidFill>
            </a:endParaRPr>
          </a:p>
          <a:p>
            <a:r>
              <a:rPr lang="en-US">
                <a:solidFill>
                  <a:schemeClr val="accent5">
                    <a:lumMod val="20000"/>
                    <a:lumOff val="80000"/>
                  </a:schemeClr>
                </a:solidFill>
              </a:rPr>
              <a:t>func_manyarg(3, 4)</a:t>
            </a:r>
          </a:p>
          <a:p>
            <a:r>
              <a:rPr lang="en-US">
                <a:solidFill>
                  <a:schemeClr val="accent4"/>
                </a:solidFill>
              </a:rPr>
              <a:t>&gt; [1] 13</a:t>
            </a:r>
          </a:p>
          <a:p>
            <a:endParaRPr lang="en-US">
              <a:solidFill>
                <a:schemeClr val="accent4"/>
              </a:solidFill>
            </a:endParaRPr>
          </a:p>
          <a:p>
            <a:r>
              <a:rPr lang="en-US">
                <a:solidFill>
                  <a:schemeClr val="accent5">
                    <a:lumMod val="20000"/>
                    <a:lumOff val="80000"/>
                  </a:schemeClr>
                </a:solidFill>
              </a:rPr>
              <a:t>func_manyarg(4, 3)</a:t>
            </a:r>
          </a:p>
          <a:p>
            <a:r>
              <a:rPr lang="en-US">
                <a:solidFill>
                  <a:schemeClr val="accent4"/>
                </a:solidFill>
              </a:rPr>
              <a:t>&gt; [1] 19</a:t>
            </a:r>
          </a:p>
          <a:p>
            <a:endParaRPr lang="en-US">
              <a:solidFill>
                <a:schemeClr val="accent4"/>
              </a:solidFill>
            </a:endParaRPr>
          </a:p>
          <a:p>
            <a:r>
              <a:rPr lang="en-US">
                <a:solidFill>
                  <a:schemeClr val="accent5">
                    <a:lumMod val="20000"/>
                    <a:lumOff val="80000"/>
                  </a:schemeClr>
                </a:solidFill>
              </a:rPr>
              <a:t>func_manyarg(y=4, x=3)</a:t>
            </a:r>
          </a:p>
          <a:p>
            <a:r>
              <a:rPr lang="en-US">
                <a:solidFill>
                  <a:schemeClr val="accent4"/>
                </a:solidFill>
              </a:rPr>
              <a:t>&gt; [1] 13</a:t>
            </a:r>
          </a:p>
        </p:txBody>
      </p:sp>
    </p:spTree>
    <p:extLst>
      <p:ext uri="{BB962C8B-B14F-4D97-AF65-F5344CB8AC3E}">
        <p14:creationId xmlns:p14="http://schemas.microsoft.com/office/powerpoint/2010/main" val="266117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3C3BE-A8B8-C80B-3BC6-668B495F1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14DA8-5301-981A-F46D-E3831D6AF3EB}"/>
              </a:ext>
            </a:extLst>
          </p:cNvPr>
          <p:cNvSpPr>
            <a:spLocks noGrp="1"/>
          </p:cNvSpPr>
          <p:nvPr>
            <p:ph type="title"/>
          </p:nvPr>
        </p:nvSpPr>
        <p:spPr>
          <a:xfrm>
            <a:off x="893064" y="72518"/>
            <a:ext cx="8297380" cy="1326514"/>
          </a:xfrm>
        </p:spPr>
        <p:txBody>
          <a:bodyPr/>
          <a:lstStyle/>
          <a:p>
            <a:r>
              <a:rPr lang="en-US"/>
              <a:t>function with default arguments</a:t>
            </a:r>
            <a:endParaRPr lang="en-ZA"/>
          </a:p>
        </p:txBody>
      </p:sp>
      <p:sp>
        <p:nvSpPr>
          <p:cNvPr id="3" name="Slide Number Placeholder 2">
            <a:extLst>
              <a:ext uri="{FF2B5EF4-FFF2-40B4-BE49-F238E27FC236}">
                <a16:creationId xmlns:a16="http://schemas.microsoft.com/office/drawing/2014/main" id="{8B095899-7CCC-A079-E254-FFBB03E76F2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28</a:t>
            </a:fld>
            <a:endParaRPr lang="en-US"/>
          </a:p>
        </p:txBody>
      </p:sp>
      <p:sp>
        <p:nvSpPr>
          <p:cNvPr id="5" name="TextBox 4">
            <a:extLst>
              <a:ext uri="{FF2B5EF4-FFF2-40B4-BE49-F238E27FC236}">
                <a16:creationId xmlns:a16="http://schemas.microsoft.com/office/drawing/2014/main" id="{D5B1E9C4-CA16-8F02-6296-9CE2DCBB8B9E}"/>
              </a:ext>
            </a:extLst>
          </p:cNvPr>
          <p:cNvSpPr txBox="1"/>
          <p:nvPr/>
        </p:nvSpPr>
        <p:spPr>
          <a:xfrm>
            <a:off x="911352" y="1692074"/>
            <a:ext cx="8136395" cy="2031325"/>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func_defaultarg &lt;- function(x = 3, y = 4) {</a:t>
            </a:r>
          </a:p>
          <a:p>
            <a:r>
              <a:rPr lang="en-US" dirty="0">
                <a:solidFill>
                  <a:schemeClr val="accent5">
                    <a:lumMod val="20000"/>
                    <a:lumOff val="80000"/>
                  </a:schemeClr>
                </a:solidFill>
              </a:rPr>
              <a:t>  x^2 + y</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func_defaultarg()</a:t>
            </a:r>
          </a:p>
          <a:p>
            <a:r>
              <a:rPr lang="en-US" dirty="0">
                <a:solidFill>
                  <a:schemeClr val="accent4"/>
                </a:solidFill>
              </a:rPr>
              <a:t>&gt; [1] 13</a:t>
            </a:r>
          </a:p>
        </p:txBody>
      </p:sp>
    </p:spTree>
    <p:extLst>
      <p:ext uri="{BB962C8B-B14F-4D97-AF65-F5344CB8AC3E}">
        <p14:creationId xmlns:p14="http://schemas.microsoft.com/office/powerpoint/2010/main" val="1619430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3BDD-C090-31F1-920B-6660068D9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B3929-8D01-9F95-1A4B-6F7339BDFE92}"/>
              </a:ext>
            </a:extLst>
          </p:cNvPr>
          <p:cNvSpPr>
            <a:spLocks noGrp="1"/>
          </p:cNvSpPr>
          <p:nvPr>
            <p:ph type="title"/>
          </p:nvPr>
        </p:nvSpPr>
        <p:spPr>
          <a:xfrm>
            <a:off x="893064" y="72518"/>
            <a:ext cx="8297380" cy="1326514"/>
          </a:xfrm>
        </p:spPr>
        <p:txBody>
          <a:bodyPr/>
          <a:lstStyle/>
          <a:p>
            <a:r>
              <a:rPr lang="en-US"/>
              <a:t>function with default arguments</a:t>
            </a:r>
            <a:endParaRPr lang="en-ZA"/>
          </a:p>
        </p:txBody>
      </p:sp>
      <p:sp>
        <p:nvSpPr>
          <p:cNvPr id="3" name="Slide Number Placeholder 2">
            <a:extLst>
              <a:ext uri="{FF2B5EF4-FFF2-40B4-BE49-F238E27FC236}">
                <a16:creationId xmlns:a16="http://schemas.microsoft.com/office/drawing/2014/main" id="{91DCD02B-9F8E-34EA-C5DA-381643D0D8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29</a:t>
            </a:fld>
            <a:endParaRPr lang="en-US"/>
          </a:p>
        </p:txBody>
      </p:sp>
      <p:sp>
        <p:nvSpPr>
          <p:cNvPr id="5" name="TextBox 4">
            <a:extLst>
              <a:ext uri="{FF2B5EF4-FFF2-40B4-BE49-F238E27FC236}">
                <a16:creationId xmlns:a16="http://schemas.microsoft.com/office/drawing/2014/main" id="{5B7436AE-15C3-FD6E-7008-D3437A5420D1}"/>
              </a:ext>
            </a:extLst>
          </p:cNvPr>
          <p:cNvSpPr txBox="1"/>
          <p:nvPr/>
        </p:nvSpPr>
        <p:spPr>
          <a:xfrm>
            <a:off x="911352" y="1692074"/>
            <a:ext cx="8136395" cy="4524315"/>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func_defaultarg &lt;- function(x = 3, y = 4) {</a:t>
            </a:r>
          </a:p>
          <a:p>
            <a:r>
              <a:rPr lang="en-US" dirty="0">
                <a:solidFill>
                  <a:schemeClr val="accent5">
                    <a:lumMod val="20000"/>
                    <a:lumOff val="80000"/>
                  </a:schemeClr>
                </a:solidFill>
              </a:rPr>
              <a:t>  x^2 + y</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func_defaultarg()</a:t>
            </a:r>
          </a:p>
          <a:p>
            <a:r>
              <a:rPr lang="en-US" dirty="0">
                <a:solidFill>
                  <a:schemeClr val="accent4"/>
                </a:solidFill>
              </a:rPr>
              <a:t>&gt; [1] 13</a:t>
            </a:r>
          </a:p>
          <a:p>
            <a:endParaRPr lang="en-US" dirty="0">
              <a:solidFill>
                <a:schemeClr val="accent4"/>
              </a:solidFill>
            </a:endParaRPr>
          </a:p>
          <a:p>
            <a:r>
              <a:rPr lang="en-US" dirty="0">
                <a:solidFill>
                  <a:schemeClr val="accent5">
                    <a:lumMod val="20000"/>
                    <a:lumOff val="80000"/>
                  </a:schemeClr>
                </a:solidFill>
              </a:rPr>
              <a:t>func_defaultarg(2)</a:t>
            </a:r>
          </a:p>
          <a:p>
            <a:r>
              <a:rPr lang="en-US" dirty="0">
                <a:solidFill>
                  <a:schemeClr val="accent5">
                    <a:lumMod val="75000"/>
                  </a:schemeClr>
                </a:solidFill>
              </a:rPr>
              <a:t>&gt; [1] 8</a:t>
            </a:r>
          </a:p>
          <a:p>
            <a:endParaRPr lang="en-US" dirty="0">
              <a:solidFill>
                <a:schemeClr val="accent5">
                  <a:lumMod val="20000"/>
                  <a:lumOff val="80000"/>
                </a:schemeClr>
              </a:solidFill>
            </a:endParaRPr>
          </a:p>
          <a:p>
            <a:r>
              <a:rPr lang="en-US" dirty="0">
                <a:solidFill>
                  <a:schemeClr val="accent5">
                    <a:lumMod val="20000"/>
                    <a:lumOff val="80000"/>
                  </a:schemeClr>
                </a:solidFill>
              </a:rPr>
              <a:t>func_defaultarg(y=5)</a:t>
            </a:r>
          </a:p>
          <a:p>
            <a:r>
              <a:rPr lang="en-US" dirty="0">
                <a:solidFill>
                  <a:schemeClr val="accent5">
                    <a:lumMod val="75000"/>
                  </a:schemeClr>
                </a:solidFill>
              </a:rPr>
              <a:t>&gt; [1] 14</a:t>
            </a:r>
          </a:p>
          <a:p>
            <a:endParaRPr lang="en-US" dirty="0">
              <a:solidFill>
                <a:schemeClr val="accent5">
                  <a:lumMod val="20000"/>
                  <a:lumOff val="80000"/>
                </a:schemeClr>
              </a:solidFill>
            </a:endParaRPr>
          </a:p>
          <a:p>
            <a:r>
              <a:rPr lang="en-US" dirty="0">
                <a:solidFill>
                  <a:schemeClr val="accent5">
                    <a:lumMod val="20000"/>
                    <a:lumOff val="80000"/>
                  </a:schemeClr>
                </a:solidFill>
              </a:rPr>
              <a:t>func_defaultarg(2, 5)</a:t>
            </a:r>
          </a:p>
          <a:p>
            <a:r>
              <a:rPr lang="en-US" dirty="0">
                <a:solidFill>
                  <a:schemeClr val="accent4"/>
                </a:solidFill>
              </a:rPr>
              <a:t>&gt; [1] 9</a:t>
            </a:r>
          </a:p>
        </p:txBody>
      </p:sp>
    </p:spTree>
    <p:extLst>
      <p:ext uri="{BB962C8B-B14F-4D97-AF65-F5344CB8AC3E}">
        <p14:creationId xmlns:p14="http://schemas.microsoft.com/office/powerpoint/2010/main" val="3882657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Why should I utilize tools to automate iterative functions?</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39"/>
            <a:ext cx="8324089" cy="4539108"/>
          </a:xfrm>
        </p:spPr>
        <p:txBody>
          <a:bodyPr/>
          <a:lstStyle/>
          <a:p>
            <a:pPr marL="0" indent="0">
              <a:buNone/>
            </a:pPr>
            <a:r>
              <a:rPr lang="en-US" b="1" dirty="0">
                <a:latin typeface="Avenir Next LT Pro Demi" panose="020F0502020204030204" pitchFamily="34" charset="0"/>
              </a:rPr>
              <a:t>Purpose: perform the same data manipulation iteratively</a:t>
            </a:r>
          </a:p>
          <a:p>
            <a:pPr marL="0" indent="0">
              <a:buNone/>
            </a:pPr>
            <a:r>
              <a:rPr lang="en-US" b="1" dirty="0">
                <a:latin typeface="Avenir Next LT Pro Demi" panose="020F0502020204030204" pitchFamily="34" charset="0"/>
              </a:rPr>
              <a:t>Advantages </a:t>
            </a:r>
          </a:p>
          <a:p>
            <a:pPr lvl="1"/>
            <a:r>
              <a:rPr lang="en-US" dirty="0"/>
              <a:t>Efficiency (fewer lines of code)</a:t>
            </a:r>
          </a:p>
          <a:p>
            <a:pPr lvl="1"/>
            <a:r>
              <a:rPr lang="en-US" dirty="0"/>
              <a:t>Reduces likelihood of copying mistakes</a:t>
            </a:r>
          </a:p>
          <a:p>
            <a:pPr lvl="1">
              <a:spcAft>
                <a:spcPts val="1200"/>
              </a:spcAft>
            </a:pPr>
            <a:r>
              <a:rPr lang="en-US" dirty="0"/>
              <a:t>Easier to update</a:t>
            </a:r>
          </a:p>
          <a:p>
            <a:pPr marL="0" indent="0">
              <a:buNone/>
            </a:pPr>
            <a:r>
              <a:rPr lang="en-US" b="1" dirty="0">
                <a:latin typeface="Avenir Next LT Pro Demi" panose="020B0704020202020204" pitchFamily="34" charset="0"/>
              </a:rPr>
              <a:t>Applications</a:t>
            </a:r>
          </a:p>
          <a:p>
            <a:pPr lvl="1"/>
            <a:r>
              <a:rPr lang="en-US" dirty="0"/>
              <a:t>Calculating a new variable</a:t>
            </a:r>
          </a:p>
          <a:p>
            <a:pPr lvl="1"/>
            <a:r>
              <a:rPr lang="en-US" dirty="0"/>
              <a:t>Performing the same analysis across a set of predictor variables</a:t>
            </a:r>
          </a:p>
          <a:p>
            <a:pPr lvl="1"/>
            <a:r>
              <a:rPr lang="en-US" dirty="0"/>
              <a:t>Producing figures by different subsets of data</a:t>
            </a:r>
          </a:p>
          <a:p>
            <a:pPr lvl="1"/>
            <a:r>
              <a:rPr lang="en-US" dirty="0"/>
              <a:t>And so much more…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a:p>
        </p:txBody>
      </p:sp>
    </p:spTree>
    <p:extLst>
      <p:ext uri="{BB962C8B-B14F-4D97-AF65-F5344CB8AC3E}">
        <p14:creationId xmlns:p14="http://schemas.microsoft.com/office/powerpoint/2010/main" val="582749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C955-F986-3B72-1DD6-9F2890E13F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9C44D-F5EB-E884-24B6-43BDEE3F513F}"/>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431B2480-B843-5DCD-715F-20EE74BEB4E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30</a:t>
            </a:fld>
            <a:endParaRPr lang="en-US" dirty="0"/>
          </a:p>
        </p:txBody>
      </p:sp>
      <p:sp>
        <p:nvSpPr>
          <p:cNvPr id="14" name="TextBox 13">
            <a:extLst>
              <a:ext uri="{FF2B5EF4-FFF2-40B4-BE49-F238E27FC236}">
                <a16:creationId xmlns:a16="http://schemas.microsoft.com/office/drawing/2014/main" id="{000F5703-E147-5C71-F541-AEF85913314E}"/>
              </a:ext>
            </a:extLst>
          </p:cNvPr>
          <p:cNvSpPr txBox="1"/>
          <p:nvPr/>
        </p:nvSpPr>
        <p:spPr>
          <a:xfrm>
            <a:off x="363893" y="2422096"/>
            <a:ext cx="8285586"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Tree>
    <p:extLst>
      <p:ext uri="{BB962C8B-B14F-4D97-AF65-F5344CB8AC3E}">
        <p14:creationId xmlns:p14="http://schemas.microsoft.com/office/powerpoint/2010/main" val="1452965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64C41-977B-E138-8445-53C094FB0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DD870A-9B4A-E879-05C8-C96A2F2AF3BB}"/>
              </a:ext>
            </a:extLst>
          </p:cNvPr>
          <p:cNvSpPr>
            <a:spLocks noGrp="1"/>
          </p:cNvSpPr>
          <p:nvPr>
            <p:ph type="title"/>
          </p:nvPr>
        </p:nvSpPr>
        <p:spPr>
          <a:xfrm>
            <a:off x="893064" y="72518"/>
            <a:ext cx="10405174" cy="1326514"/>
          </a:xfrm>
        </p:spPr>
        <p:txBody>
          <a:bodyPr/>
          <a:lstStyle/>
          <a:p>
            <a:r>
              <a:rPr lang="en-US" dirty="0"/>
              <a:t>Example 1: producing plots iteratively</a:t>
            </a:r>
            <a:endParaRPr lang="en-ZA" dirty="0"/>
          </a:p>
        </p:txBody>
      </p:sp>
      <p:sp>
        <p:nvSpPr>
          <p:cNvPr id="3" name="Slide Number Placeholder 2">
            <a:extLst>
              <a:ext uri="{FF2B5EF4-FFF2-40B4-BE49-F238E27FC236}">
                <a16:creationId xmlns:a16="http://schemas.microsoft.com/office/drawing/2014/main" id="{86587810-5A29-5D76-5B60-32204015F13C}"/>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31</a:t>
            </a:fld>
            <a:endParaRPr lang="en-US" dirty="0"/>
          </a:p>
        </p:txBody>
      </p:sp>
      <p:sp>
        <p:nvSpPr>
          <p:cNvPr id="14" name="TextBox 13">
            <a:extLst>
              <a:ext uri="{FF2B5EF4-FFF2-40B4-BE49-F238E27FC236}">
                <a16:creationId xmlns:a16="http://schemas.microsoft.com/office/drawing/2014/main" id="{B2FC7947-FABB-54A9-C4AE-413FF101B47B}"/>
              </a:ext>
            </a:extLst>
          </p:cNvPr>
          <p:cNvSpPr txBox="1"/>
          <p:nvPr/>
        </p:nvSpPr>
        <p:spPr>
          <a:xfrm>
            <a:off x="363893" y="2422096"/>
            <a:ext cx="8285586" cy="3693319"/>
          </a:xfrm>
          <a:prstGeom prst="rect">
            <a:avLst/>
          </a:prstGeom>
          <a:solidFill>
            <a:schemeClr val="bg2">
              <a:lumMod val="10000"/>
              <a:alpha val="52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
        <p:nvSpPr>
          <p:cNvPr id="6" name="TextBox 5">
            <a:extLst>
              <a:ext uri="{FF2B5EF4-FFF2-40B4-BE49-F238E27FC236}">
                <a16:creationId xmlns:a16="http://schemas.microsoft.com/office/drawing/2014/main" id="{3C016A4F-07D2-264A-6AE7-741AB9EACB54}"/>
              </a:ext>
            </a:extLst>
          </p:cNvPr>
          <p:cNvSpPr txBox="1"/>
          <p:nvPr/>
        </p:nvSpPr>
        <p:spPr>
          <a:xfrm>
            <a:off x="5915608" y="1582340"/>
            <a:ext cx="5995937"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produce_figure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ggplot(data = df, </a:t>
            </a:r>
          </a:p>
          <a:p>
            <a:r>
              <a:rPr lang="en-US" dirty="0">
                <a:solidFill>
                  <a:schemeClr val="accent5">
                    <a:lumMod val="20000"/>
                    <a:lumOff val="80000"/>
                  </a:schemeClr>
                </a:solidFill>
              </a:rPr>
              <a:t>	aes(x=enr_age_months, 			       y=episode_duration_length)) +    </a:t>
            </a:r>
          </a:p>
          <a:p>
            <a:r>
              <a:rPr lang="en-US" dirty="0">
                <a:solidFill>
                  <a:schemeClr val="accent5">
                    <a:lumMod val="20000"/>
                    <a:lumOff val="80000"/>
                  </a:schemeClr>
                </a:solidFill>
              </a:rPr>
              <a:t>     geom_point(alpha = 0.2, shape = 19)</a:t>
            </a:r>
          </a:p>
          <a:p>
            <a:r>
              <a:rPr lang="en-US" dirty="0">
                <a:solidFill>
                  <a:schemeClr val="accent5">
                    <a:lumMod val="20000"/>
                    <a:lumOff val="80000"/>
                  </a:schemeClr>
                </a:solidFill>
              </a:rPr>
              <a:t>}</a:t>
            </a:r>
          </a:p>
        </p:txBody>
      </p:sp>
    </p:spTree>
    <p:extLst>
      <p:ext uri="{BB962C8B-B14F-4D97-AF65-F5344CB8AC3E}">
        <p14:creationId xmlns:p14="http://schemas.microsoft.com/office/powerpoint/2010/main" val="3579586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F5D8A-0182-38C4-6BDC-CDB25D7B6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D9076-3896-9080-9C21-F0722CE4F236}"/>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1FFE7509-FE2D-D2CA-3F03-B5B6C5606B8A}"/>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32</a:t>
            </a:fld>
            <a:endParaRPr lang="en-US" dirty="0"/>
          </a:p>
        </p:txBody>
      </p:sp>
      <p:sp>
        <p:nvSpPr>
          <p:cNvPr id="14" name="TextBox 13">
            <a:extLst>
              <a:ext uri="{FF2B5EF4-FFF2-40B4-BE49-F238E27FC236}">
                <a16:creationId xmlns:a16="http://schemas.microsoft.com/office/drawing/2014/main" id="{47E854EB-A094-8676-28B4-4D94E02BF655}"/>
              </a:ext>
            </a:extLst>
          </p:cNvPr>
          <p:cNvSpPr txBox="1"/>
          <p:nvPr/>
        </p:nvSpPr>
        <p:spPr>
          <a:xfrm>
            <a:off x="363893" y="2422096"/>
            <a:ext cx="8285586" cy="3693319"/>
          </a:xfrm>
          <a:prstGeom prst="rect">
            <a:avLst/>
          </a:prstGeom>
          <a:solidFill>
            <a:schemeClr val="bg2">
              <a:lumMod val="10000"/>
              <a:alpha val="52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
        <p:nvSpPr>
          <p:cNvPr id="17" name="TextBox 16">
            <a:extLst>
              <a:ext uri="{FF2B5EF4-FFF2-40B4-BE49-F238E27FC236}">
                <a16:creationId xmlns:a16="http://schemas.microsoft.com/office/drawing/2014/main" id="{2783768B-92FC-2A2C-99CE-2ADB59E3C275}"/>
              </a:ext>
            </a:extLst>
          </p:cNvPr>
          <p:cNvSpPr txBox="1"/>
          <p:nvPr/>
        </p:nvSpPr>
        <p:spPr>
          <a:xfrm>
            <a:off x="5915608" y="1582340"/>
            <a:ext cx="5995937"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ggplot(data = df, </a:t>
            </a:r>
          </a:p>
          <a:p>
            <a:r>
              <a:rPr lang="en-US" dirty="0">
                <a:solidFill>
                  <a:schemeClr val="accent5">
                    <a:lumMod val="20000"/>
                    <a:lumOff val="80000"/>
                  </a:schemeClr>
                </a:solidFill>
              </a:rPr>
              <a:t>	aes(x=enr_age_months,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p:txBody>
      </p:sp>
      <p:sp>
        <p:nvSpPr>
          <p:cNvPr id="4" name="Oval 3">
            <a:extLst>
              <a:ext uri="{FF2B5EF4-FFF2-40B4-BE49-F238E27FC236}">
                <a16:creationId xmlns:a16="http://schemas.microsoft.com/office/drawing/2014/main" id="{982A982B-0C18-2E70-D70D-5AEDB21A0BAD}"/>
              </a:ext>
            </a:extLst>
          </p:cNvPr>
          <p:cNvSpPr/>
          <p:nvPr/>
        </p:nvSpPr>
        <p:spPr>
          <a:xfrm>
            <a:off x="5967836" y="2375441"/>
            <a:ext cx="495251" cy="4201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A151D3A5-9103-E940-7D80-4A5F3A307AE3}"/>
              </a:ext>
            </a:extLst>
          </p:cNvPr>
          <p:cNvCxnSpPr>
            <a:cxnSpLocks/>
            <a:stCxn id="4" idx="6"/>
            <a:endCxn id="7" idx="0"/>
          </p:cNvCxnSpPr>
          <p:nvPr/>
        </p:nvCxnSpPr>
        <p:spPr>
          <a:xfrm>
            <a:off x="6463087" y="2585498"/>
            <a:ext cx="4159385" cy="2903061"/>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E3056551-FF80-F576-0D22-8C21CFAFFBE1}"/>
              </a:ext>
            </a:extLst>
          </p:cNvPr>
          <p:cNvSpPr/>
          <p:nvPr/>
        </p:nvSpPr>
        <p:spPr>
          <a:xfrm>
            <a:off x="9581740" y="5488559"/>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Conditional statements</a:t>
            </a:r>
          </a:p>
        </p:txBody>
      </p:sp>
      <p:cxnSp>
        <p:nvCxnSpPr>
          <p:cNvPr id="8" name="Straight Arrow Connector 7">
            <a:extLst>
              <a:ext uri="{FF2B5EF4-FFF2-40B4-BE49-F238E27FC236}">
                <a16:creationId xmlns:a16="http://schemas.microsoft.com/office/drawing/2014/main" id="{D17B24A2-5379-403E-2295-0513CF103435}"/>
              </a:ext>
            </a:extLst>
          </p:cNvPr>
          <p:cNvCxnSpPr>
            <a:cxnSpLocks/>
            <a:stCxn id="9" idx="6"/>
            <a:endCxn id="7" idx="0"/>
          </p:cNvCxnSpPr>
          <p:nvPr/>
        </p:nvCxnSpPr>
        <p:spPr>
          <a:xfrm>
            <a:off x="6901016" y="3127645"/>
            <a:ext cx="3721456" cy="236091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7FD89CF-6CFC-70DF-025F-61C90BE3F71B}"/>
              </a:ext>
            </a:extLst>
          </p:cNvPr>
          <p:cNvSpPr/>
          <p:nvPr/>
        </p:nvSpPr>
        <p:spPr>
          <a:xfrm>
            <a:off x="6025158" y="2917588"/>
            <a:ext cx="875858" cy="4201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563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1C634-1917-A7D7-0F75-C067FAFFF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C536-B330-C3B3-7187-82048EB7DAEA}"/>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AFCE3745-606D-D08D-277C-AB27CD7567F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33</a:t>
            </a:fld>
            <a:endParaRPr lang="en-US" dirty="0"/>
          </a:p>
        </p:txBody>
      </p:sp>
      <p:sp>
        <p:nvSpPr>
          <p:cNvPr id="14" name="TextBox 13">
            <a:extLst>
              <a:ext uri="{FF2B5EF4-FFF2-40B4-BE49-F238E27FC236}">
                <a16:creationId xmlns:a16="http://schemas.microsoft.com/office/drawing/2014/main" id="{7548EFE1-C4F9-3FE9-E0A6-B5E179F6D971}"/>
              </a:ext>
            </a:extLst>
          </p:cNvPr>
          <p:cNvSpPr txBox="1"/>
          <p:nvPr/>
        </p:nvSpPr>
        <p:spPr>
          <a:xfrm>
            <a:off x="363893" y="2422096"/>
            <a:ext cx="8285586" cy="3693319"/>
          </a:xfrm>
          <a:prstGeom prst="rect">
            <a:avLst/>
          </a:prstGeom>
          <a:solidFill>
            <a:schemeClr val="bg2">
              <a:lumMod val="10000"/>
              <a:alpha val="52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
        <p:nvSpPr>
          <p:cNvPr id="19" name="TextBox 18">
            <a:extLst>
              <a:ext uri="{FF2B5EF4-FFF2-40B4-BE49-F238E27FC236}">
                <a16:creationId xmlns:a16="http://schemas.microsoft.com/office/drawing/2014/main" id="{01D33848-F100-1A70-026E-0FCCCF3B486E}"/>
              </a:ext>
            </a:extLst>
          </p:cNvPr>
          <p:cNvSpPr txBox="1"/>
          <p:nvPr/>
        </p:nvSpPr>
        <p:spPr>
          <a:xfrm>
            <a:off x="5915608" y="1582340"/>
            <a:ext cx="5995937"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ggplot(data = df, </a:t>
            </a:r>
          </a:p>
          <a:p>
            <a:r>
              <a:rPr lang="en-US" dirty="0">
                <a:solidFill>
                  <a:schemeClr val="accent5">
                    <a:lumMod val="20000"/>
                    <a:lumOff val="80000"/>
                  </a:schemeClr>
                </a:solidFill>
              </a:rPr>
              <a:t>	aes(x=enr_age_months,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p:txBody>
      </p:sp>
      <p:sp>
        <p:nvSpPr>
          <p:cNvPr id="5" name="Oval 4">
            <a:extLst>
              <a:ext uri="{FF2B5EF4-FFF2-40B4-BE49-F238E27FC236}">
                <a16:creationId xmlns:a16="http://schemas.microsoft.com/office/drawing/2014/main" id="{2CA3465A-88AD-66FC-8A19-5908D6C89460}"/>
              </a:ext>
            </a:extLst>
          </p:cNvPr>
          <p:cNvSpPr/>
          <p:nvPr/>
        </p:nvSpPr>
        <p:spPr>
          <a:xfrm>
            <a:off x="5915607" y="2238787"/>
            <a:ext cx="2836601" cy="974291"/>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AD37C7-F6D4-0188-F8A7-7FB276A8DBFA}"/>
              </a:ext>
            </a:extLst>
          </p:cNvPr>
          <p:cNvSpPr/>
          <p:nvPr/>
        </p:nvSpPr>
        <p:spPr>
          <a:xfrm>
            <a:off x="363893" y="2676138"/>
            <a:ext cx="1856793" cy="42011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6250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C8FCE-922A-F8C1-0298-59CA9AC3A1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D23254-0E22-369E-6F9E-C51F3B1E7BDE}"/>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3FB34087-73E0-64D4-E383-8ADCD866EAE0}"/>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34</a:t>
            </a:fld>
            <a:endParaRPr lang="en-US" dirty="0"/>
          </a:p>
        </p:txBody>
      </p:sp>
      <p:sp>
        <p:nvSpPr>
          <p:cNvPr id="14" name="TextBox 13">
            <a:extLst>
              <a:ext uri="{FF2B5EF4-FFF2-40B4-BE49-F238E27FC236}">
                <a16:creationId xmlns:a16="http://schemas.microsoft.com/office/drawing/2014/main" id="{EC2F72F5-59AD-91AA-53C3-646BF696007F}"/>
              </a:ext>
            </a:extLst>
          </p:cNvPr>
          <p:cNvSpPr txBox="1"/>
          <p:nvPr/>
        </p:nvSpPr>
        <p:spPr>
          <a:xfrm>
            <a:off x="363893" y="2422096"/>
            <a:ext cx="8285586" cy="3693319"/>
          </a:xfrm>
          <a:prstGeom prst="rect">
            <a:avLst/>
          </a:prstGeom>
          <a:solidFill>
            <a:schemeClr val="bg2">
              <a:lumMod val="10000"/>
              <a:alpha val="52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
        <p:nvSpPr>
          <p:cNvPr id="19" name="TextBox 18">
            <a:extLst>
              <a:ext uri="{FF2B5EF4-FFF2-40B4-BE49-F238E27FC236}">
                <a16:creationId xmlns:a16="http://schemas.microsoft.com/office/drawing/2014/main" id="{F79492F4-9AD3-F0A8-292E-F3D8CA394308}"/>
              </a:ext>
            </a:extLst>
          </p:cNvPr>
          <p:cNvSpPr txBox="1"/>
          <p:nvPr/>
        </p:nvSpPr>
        <p:spPr>
          <a:xfrm>
            <a:off x="5915608" y="1582340"/>
            <a:ext cx="5995937"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ggplot(data = df, </a:t>
            </a:r>
          </a:p>
          <a:p>
            <a:r>
              <a:rPr lang="en-US" dirty="0">
                <a:solidFill>
                  <a:schemeClr val="accent5">
                    <a:lumMod val="20000"/>
                    <a:lumOff val="80000"/>
                  </a:schemeClr>
                </a:solidFill>
              </a:rPr>
              <a:t>	aes(x=enr_age_months,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p:txBody>
      </p:sp>
      <p:sp>
        <p:nvSpPr>
          <p:cNvPr id="4" name="Oval 3">
            <a:extLst>
              <a:ext uri="{FF2B5EF4-FFF2-40B4-BE49-F238E27FC236}">
                <a16:creationId xmlns:a16="http://schemas.microsoft.com/office/drawing/2014/main" id="{6494C04A-970E-4E10-A415-1FA672820402}"/>
              </a:ext>
            </a:extLst>
          </p:cNvPr>
          <p:cNvSpPr/>
          <p:nvPr/>
        </p:nvSpPr>
        <p:spPr>
          <a:xfrm>
            <a:off x="5915608" y="2767583"/>
            <a:ext cx="5995937" cy="1146049"/>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886926-B714-F466-5708-FF95D5D52B5F}"/>
              </a:ext>
            </a:extLst>
          </p:cNvPr>
          <p:cNvSpPr/>
          <p:nvPr/>
        </p:nvSpPr>
        <p:spPr>
          <a:xfrm>
            <a:off x="10809624" y="3226261"/>
            <a:ext cx="977227" cy="405477"/>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332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0A75C-3ACC-5E52-38D1-AFF52DAB3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D753E-17AB-96B9-E6A0-1D1AFBDF9971}"/>
              </a:ext>
            </a:extLst>
          </p:cNvPr>
          <p:cNvSpPr>
            <a:spLocks noGrp="1"/>
          </p:cNvSpPr>
          <p:nvPr>
            <p:ph type="title"/>
          </p:nvPr>
        </p:nvSpPr>
        <p:spPr>
          <a:xfrm>
            <a:off x="893064" y="72518"/>
            <a:ext cx="10405174" cy="1326514"/>
          </a:xfrm>
        </p:spPr>
        <p:txBody>
          <a:bodyPr/>
          <a:lstStyle/>
          <a:p>
            <a:r>
              <a:rPr lang="en-US" dirty="0"/>
              <a:t>Example 1: producing plots iteratively</a:t>
            </a:r>
            <a:endParaRPr lang="en-ZA" dirty="0"/>
          </a:p>
        </p:txBody>
      </p:sp>
      <p:sp>
        <p:nvSpPr>
          <p:cNvPr id="3" name="Slide Number Placeholder 2">
            <a:extLst>
              <a:ext uri="{FF2B5EF4-FFF2-40B4-BE49-F238E27FC236}">
                <a16:creationId xmlns:a16="http://schemas.microsoft.com/office/drawing/2014/main" id="{0367E9C0-8668-EB5D-9B6F-325CDA3B8A22}"/>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35</a:t>
            </a:fld>
            <a:endParaRPr lang="en-US" dirty="0"/>
          </a:p>
        </p:txBody>
      </p:sp>
      <p:sp>
        <p:nvSpPr>
          <p:cNvPr id="14" name="TextBox 13">
            <a:extLst>
              <a:ext uri="{FF2B5EF4-FFF2-40B4-BE49-F238E27FC236}">
                <a16:creationId xmlns:a16="http://schemas.microsoft.com/office/drawing/2014/main" id="{D44654D4-5AC9-BCE1-A800-C4C13BB82E47}"/>
              </a:ext>
            </a:extLst>
          </p:cNvPr>
          <p:cNvSpPr txBox="1"/>
          <p:nvPr/>
        </p:nvSpPr>
        <p:spPr>
          <a:xfrm>
            <a:off x="363893" y="2422096"/>
            <a:ext cx="8285586" cy="3693319"/>
          </a:xfrm>
          <a:prstGeom prst="rect">
            <a:avLst/>
          </a:prstGeom>
          <a:solidFill>
            <a:schemeClr val="bg2">
              <a:lumMod val="10000"/>
              <a:alpha val="52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
        <p:nvSpPr>
          <p:cNvPr id="6" name="TextBox 5">
            <a:extLst>
              <a:ext uri="{FF2B5EF4-FFF2-40B4-BE49-F238E27FC236}">
                <a16:creationId xmlns:a16="http://schemas.microsoft.com/office/drawing/2014/main" id="{9F10FBD3-B398-2974-F874-FA2155EB3D6E}"/>
              </a:ext>
            </a:extLst>
          </p:cNvPr>
          <p:cNvSpPr txBox="1"/>
          <p:nvPr/>
        </p:nvSpPr>
        <p:spPr>
          <a:xfrm>
            <a:off x="5915608" y="1582340"/>
            <a:ext cx="5995937"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produce_figure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ggplot(data = df, </a:t>
            </a:r>
          </a:p>
          <a:p>
            <a:r>
              <a:rPr lang="en-US" dirty="0">
                <a:solidFill>
                  <a:schemeClr val="accent5">
                    <a:lumMod val="20000"/>
                    <a:lumOff val="80000"/>
                  </a:schemeClr>
                </a:solidFill>
              </a:rPr>
              <a:t>	aes(x=enr_age_months, 			       y=episode_duration_length)) +    </a:t>
            </a:r>
          </a:p>
          <a:p>
            <a:r>
              <a:rPr lang="en-US" dirty="0">
                <a:solidFill>
                  <a:schemeClr val="accent5">
                    <a:lumMod val="20000"/>
                    <a:lumOff val="80000"/>
                  </a:schemeClr>
                </a:solidFill>
              </a:rPr>
              <a:t>     geom_point(alpha = 0.2, shape = 19)</a:t>
            </a:r>
          </a:p>
          <a:p>
            <a:r>
              <a:rPr lang="en-US" dirty="0">
                <a:solidFill>
                  <a:schemeClr val="accent5">
                    <a:lumMod val="20000"/>
                    <a:lumOff val="80000"/>
                  </a:schemeClr>
                </a:solidFill>
              </a:rPr>
              <a:t>}</a:t>
            </a:r>
          </a:p>
        </p:txBody>
      </p:sp>
      <p:sp>
        <p:nvSpPr>
          <p:cNvPr id="4" name="Oval 3">
            <a:extLst>
              <a:ext uri="{FF2B5EF4-FFF2-40B4-BE49-F238E27FC236}">
                <a16:creationId xmlns:a16="http://schemas.microsoft.com/office/drawing/2014/main" id="{DE15AE3B-7CA6-F5F8-7DB6-06250167D9BC}"/>
              </a:ext>
            </a:extLst>
          </p:cNvPr>
          <p:cNvSpPr/>
          <p:nvPr/>
        </p:nvSpPr>
        <p:spPr>
          <a:xfrm>
            <a:off x="5681471" y="3535680"/>
            <a:ext cx="4815841" cy="1727787"/>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136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C2C8D-81A2-69BD-A81A-9BD70D22C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D0063-5C17-B226-E7FF-CDEDA1890BBE}"/>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86D4D4CB-E1BC-356E-CD05-FADF9E90528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36</a:t>
            </a:fld>
            <a:endParaRPr lang="en-US" dirty="0"/>
          </a:p>
        </p:txBody>
      </p:sp>
      <p:pic>
        <p:nvPicPr>
          <p:cNvPr id="8" name="Picture 7">
            <a:extLst>
              <a:ext uri="{FF2B5EF4-FFF2-40B4-BE49-F238E27FC236}">
                <a16:creationId xmlns:a16="http://schemas.microsoft.com/office/drawing/2014/main" id="{B0A7457D-48A6-4738-6C99-B765FE3334E8}"/>
              </a:ext>
            </a:extLst>
          </p:cNvPr>
          <p:cNvPicPr>
            <a:picLocks noChangeAspect="1"/>
          </p:cNvPicPr>
          <p:nvPr/>
        </p:nvPicPr>
        <p:blipFill>
          <a:blip r:embed="rId3"/>
          <a:stretch>
            <a:fillRect/>
          </a:stretch>
        </p:blipFill>
        <p:spPr>
          <a:xfrm>
            <a:off x="634482" y="1671564"/>
            <a:ext cx="4954041" cy="3693320"/>
          </a:xfrm>
          <a:prstGeom prst="rect">
            <a:avLst/>
          </a:prstGeom>
        </p:spPr>
      </p:pic>
      <p:sp>
        <p:nvSpPr>
          <p:cNvPr id="10" name="TextBox 9">
            <a:extLst>
              <a:ext uri="{FF2B5EF4-FFF2-40B4-BE49-F238E27FC236}">
                <a16:creationId xmlns:a16="http://schemas.microsoft.com/office/drawing/2014/main" id="{A02C43B7-0572-95E8-9E44-C4C422489A3E}"/>
              </a:ext>
            </a:extLst>
          </p:cNvPr>
          <p:cNvSpPr txBox="1"/>
          <p:nvPr/>
        </p:nvSpPr>
        <p:spPr>
          <a:xfrm>
            <a:off x="5915608" y="1582340"/>
            <a:ext cx="5995937" cy="4247317"/>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produce_figure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ggplot(data = df, </a:t>
            </a:r>
          </a:p>
          <a:p>
            <a:r>
              <a:rPr lang="en-US" dirty="0">
                <a:solidFill>
                  <a:schemeClr val="accent5">
                    <a:lumMod val="20000"/>
                    <a:lumOff val="80000"/>
                  </a:schemeClr>
                </a:solidFill>
              </a:rPr>
              <a:t>	aes(x=enr_age_months, 			       y=episode_duration_length)) +    </a:t>
            </a:r>
          </a:p>
          <a:p>
            <a:r>
              <a:rPr lang="en-US" dirty="0">
                <a:solidFill>
                  <a:schemeClr val="accent5">
                    <a:lumMod val="20000"/>
                    <a:lumOff val="80000"/>
                  </a:schemeClr>
                </a:solidFill>
              </a:rPr>
              <a:t>     geom_point(alpha = 0.2, shape = 19)</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produce_figure()</a:t>
            </a:r>
          </a:p>
        </p:txBody>
      </p:sp>
    </p:spTree>
    <p:extLst>
      <p:ext uri="{BB962C8B-B14F-4D97-AF65-F5344CB8AC3E}">
        <p14:creationId xmlns:p14="http://schemas.microsoft.com/office/powerpoint/2010/main" val="3903264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C1CD1-DDA7-8D5A-9264-AF1BD0D95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3F7170-8FF5-276C-DCBB-93D011569DA0}"/>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7F33107B-7F05-12ED-1A4D-20926C252B2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37</a:t>
            </a:fld>
            <a:endParaRPr lang="en-US" dirty="0"/>
          </a:p>
        </p:txBody>
      </p:sp>
      <p:pic>
        <p:nvPicPr>
          <p:cNvPr id="4" name="Picture 3">
            <a:extLst>
              <a:ext uri="{FF2B5EF4-FFF2-40B4-BE49-F238E27FC236}">
                <a16:creationId xmlns:a16="http://schemas.microsoft.com/office/drawing/2014/main" id="{10ECC435-1177-3B84-7DA0-A4E8EB457014}"/>
              </a:ext>
            </a:extLst>
          </p:cNvPr>
          <p:cNvPicPr>
            <a:picLocks noChangeAspect="1"/>
          </p:cNvPicPr>
          <p:nvPr/>
        </p:nvPicPr>
        <p:blipFill>
          <a:blip r:embed="rId3"/>
          <a:srcRect/>
          <a:stretch/>
        </p:blipFill>
        <p:spPr>
          <a:xfrm>
            <a:off x="634482" y="1754168"/>
            <a:ext cx="4917865" cy="3521492"/>
          </a:xfrm>
          <a:prstGeom prst="rect">
            <a:avLst/>
          </a:prstGeom>
        </p:spPr>
      </p:pic>
      <p:sp>
        <p:nvSpPr>
          <p:cNvPr id="7" name="TextBox 6">
            <a:extLst>
              <a:ext uri="{FF2B5EF4-FFF2-40B4-BE49-F238E27FC236}">
                <a16:creationId xmlns:a16="http://schemas.microsoft.com/office/drawing/2014/main" id="{02B4254E-EEED-2716-59F0-2ABA01900DC4}"/>
              </a:ext>
            </a:extLst>
          </p:cNvPr>
          <p:cNvSpPr txBox="1"/>
          <p:nvPr/>
        </p:nvSpPr>
        <p:spPr>
          <a:xfrm>
            <a:off x="5915608" y="1582340"/>
            <a:ext cx="5995937" cy="4247317"/>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produce_figure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ggplot(data = df, </a:t>
            </a:r>
          </a:p>
          <a:p>
            <a:r>
              <a:rPr lang="en-US" dirty="0">
                <a:solidFill>
                  <a:schemeClr val="accent5">
                    <a:lumMod val="20000"/>
                    <a:lumOff val="80000"/>
                  </a:schemeClr>
                </a:solidFill>
              </a:rPr>
              <a:t>	aes(x=enr_age_months, 			       y=episode_duration_length)) +    </a:t>
            </a:r>
          </a:p>
          <a:p>
            <a:r>
              <a:rPr lang="en-US" dirty="0">
                <a:solidFill>
                  <a:schemeClr val="accent5">
                    <a:lumMod val="20000"/>
                    <a:lumOff val="80000"/>
                  </a:schemeClr>
                </a:solidFill>
              </a:rPr>
              <a:t>     geom_point(alpha = 0.2, shape = 19)</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produce_figure(“Bangladesh”)</a:t>
            </a:r>
          </a:p>
        </p:txBody>
      </p:sp>
    </p:spTree>
    <p:extLst>
      <p:ext uri="{BB962C8B-B14F-4D97-AF65-F5344CB8AC3E}">
        <p14:creationId xmlns:p14="http://schemas.microsoft.com/office/powerpoint/2010/main" val="3915284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25F4B-D9ED-68FD-9ACE-A77F6C290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49FFE-A40C-5F32-E030-5F817A03CEBD}"/>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DF1BAA4C-26E2-4D0E-2BB3-232559D4057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38</a:t>
            </a:fld>
            <a:endParaRPr lang="en-US" dirty="0"/>
          </a:p>
        </p:txBody>
      </p:sp>
      <p:pic>
        <p:nvPicPr>
          <p:cNvPr id="4" name="Picture 3">
            <a:extLst>
              <a:ext uri="{FF2B5EF4-FFF2-40B4-BE49-F238E27FC236}">
                <a16:creationId xmlns:a16="http://schemas.microsoft.com/office/drawing/2014/main" id="{40C105D4-AE7A-082A-D791-C288B8651E5F}"/>
              </a:ext>
            </a:extLst>
          </p:cNvPr>
          <p:cNvPicPr>
            <a:picLocks noChangeAspect="1"/>
          </p:cNvPicPr>
          <p:nvPr/>
        </p:nvPicPr>
        <p:blipFill>
          <a:blip r:embed="rId3"/>
          <a:srcRect/>
          <a:stretch/>
        </p:blipFill>
        <p:spPr>
          <a:xfrm>
            <a:off x="634482" y="1758000"/>
            <a:ext cx="4921906" cy="3517659"/>
          </a:xfrm>
          <a:prstGeom prst="rect">
            <a:avLst/>
          </a:prstGeom>
        </p:spPr>
      </p:pic>
      <p:sp>
        <p:nvSpPr>
          <p:cNvPr id="7" name="TextBox 6">
            <a:extLst>
              <a:ext uri="{FF2B5EF4-FFF2-40B4-BE49-F238E27FC236}">
                <a16:creationId xmlns:a16="http://schemas.microsoft.com/office/drawing/2014/main" id="{2A99A03F-366C-3E78-3566-73C25FEF286E}"/>
              </a:ext>
            </a:extLst>
          </p:cNvPr>
          <p:cNvSpPr txBox="1"/>
          <p:nvPr/>
        </p:nvSpPr>
        <p:spPr>
          <a:xfrm>
            <a:off x="5915608" y="1582340"/>
            <a:ext cx="5995937" cy="4247317"/>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produce_figure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ggplot(data = df, </a:t>
            </a:r>
          </a:p>
          <a:p>
            <a:r>
              <a:rPr lang="en-US" dirty="0">
                <a:solidFill>
                  <a:schemeClr val="accent5">
                    <a:lumMod val="20000"/>
                    <a:lumOff val="80000"/>
                  </a:schemeClr>
                </a:solidFill>
              </a:rPr>
              <a:t>	aes(x=enr_age_months, 			       y=episode_duration_length)) +    </a:t>
            </a:r>
          </a:p>
          <a:p>
            <a:r>
              <a:rPr lang="en-US" dirty="0">
                <a:solidFill>
                  <a:schemeClr val="accent5">
                    <a:lumMod val="20000"/>
                    <a:lumOff val="80000"/>
                  </a:schemeClr>
                </a:solidFill>
              </a:rPr>
              <a:t>     geom_point(alpha = 0.2, shape = 19)</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produce_figure(site=“Mali”)</a:t>
            </a:r>
          </a:p>
        </p:txBody>
      </p:sp>
    </p:spTree>
    <p:extLst>
      <p:ext uri="{BB962C8B-B14F-4D97-AF65-F5344CB8AC3E}">
        <p14:creationId xmlns:p14="http://schemas.microsoft.com/office/powerpoint/2010/main" val="1148350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2888-8CC3-8128-8B13-55502285EF8D}"/>
              </a:ext>
            </a:extLst>
          </p:cNvPr>
          <p:cNvSpPr>
            <a:spLocks noGrp="1"/>
          </p:cNvSpPr>
          <p:nvPr>
            <p:ph type="title"/>
          </p:nvPr>
        </p:nvSpPr>
        <p:spPr/>
        <p:txBody>
          <a:bodyPr/>
          <a:lstStyle/>
          <a:p>
            <a:r>
              <a:rPr lang="en-US" dirty="0"/>
              <a:t>Example 2: running a function through nested for-loops</a:t>
            </a:r>
          </a:p>
        </p:txBody>
      </p:sp>
      <p:sp>
        <p:nvSpPr>
          <p:cNvPr id="3" name="Content Placeholder 2">
            <a:extLst>
              <a:ext uri="{FF2B5EF4-FFF2-40B4-BE49-F238E27FC236}">
                <a16:creationId xmlns:a16="http://schemas.microsoft.com/office/drawing/2014/main" id="{EA9436A3-FF02-4DE0-8857-9D5F760A7299}"/>
              </a:ext>
            </a:extLst>
          </p:cNvPr>
          <p:cNvSpPr>
            <a:spLocks noGrp="1"/>
          </p:cNvSpPr>
          <p:nvPr>
            <p:ph sz="quarter" idx="13"/>
          </p:nvPr>
        </p:nvSpPr>
        <p:spPr/>
        <p:txBody>
          <a:bodyPr/>
          <a:lstStyle/>
          <a:p>
            <a:r>
              <a:rPr lang="en-US" b="1" dirty="0">
                <a:latin typeface="Avenir Next LT Pro Demi" panose="020B0704020202020204" pitchFamily="34" charset="0"/>
              </a:rPr>
              <a:t>Purpose</a:t>
            </a:r>
          </a:p>
          <a:p>
            <a:r>
              <a:rPr lang="en-US" dirty="0"/>
              <a:t>Assess how well four different measures of diarrhea severity predict hospitalization after the diarrhea episode</a:t>
            </a:r>
          </a:p>
          <a:p>
            <a:pPr marL="342900" indent="-34290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E99791B6-B26A-2D0C-D492-CF83EC2258A3}"/>
              </a:ext>
            </a:extLst>
          </p:cNvPr>
          <p:cNvSpPr>
            <a:spLocks noGrp="1"/>
          </p:cNvSpPr>
          <p:nvPr>
            <p:ph sz="quarter" idx="14"/>
          </p:nvPr>
        </p:nvSpPr>
        <p:spPr>
          <a:xfrm>
            <a:off x="6410644" y="2073275"/>
            <a:ext cx="4887594" cy="3991623"/>
          </a:xfrm>
        </p:spPr>
        <p:txBody>
          <a:bodyPr>
            <a:normAutofit lnSpcReduction="10000"/>
          </a:bodyPr>
          <a:lstStyle/>
          <a:p>
            <a:r>
              <a:rPr lang="en-US" b="1" dirty="0">
                <a:latin typeface="Avenir Next LT Pro Demi" panose="020B0704020202020204" pitchFamily="34" charset="0"/>
              </a:rPr>
              <a:t>Details</a:t>
            </a:r>
          </a:p>
          <a:p>
            <a:pPr marL="342900" indent="-342900">
              <a:buFont typeface="Arial" panose="020B0604020202020204" pitchFamily="34" charset="0"/>
              <a:buChar char="•"/>
            </a:pPr>
            <a:r>
              <a:rPr lang="en-US" dirty="0"/>
              <a:t>Calculate five measures of diagnostic accuracy (sensitivity, specificity, diagnostic accuracy, positive predictive value, negative predictive value)</a:t>
            </a:r>
          </a:p>
          <a:p>
            <a:pPr marL="342900" indent="-342900">
              <a:buFont typeface="Arial" panose="020B0604020202020204" pitchFamily="34" charset="0"/>
              <a:buChar char="•"/>
            </a:pPr>
            <a:r>
              <a:rPr lang="en-US" dirty="0"/>
              <a:t>Among combinations of 2 sub-groups</a:t>
            </a:r>
          </a:p>
          <a:p>
            <a:pPr marL="571500" lvl="1" indent="-342900"/>
            <a:r>
              <a:rPr lang="en-US" dirty="0"/>
              <a:t>Pathogen (all diarrhea vs. </a:t>
            </a:r>
            <a:r>
              <a:rPr lang="en-US" i="1" dirty="0"/>
              <a:t>Shigella</a:t>
            </a:r>
            <a:r>
              <a:rPr lang="en-US" dirty="0"/>
              <a:t>)</a:t>
            </a:r>
          </a:p>
          <a:p>
            <a:pPr marL="571500" lvl="1" indent="-342900"/>
            <a:r>
              <a:rPr lang="en-US" dirty="0"/>
              <a:t>Treatment (overall, any antibiotics, and none)</a:t>
            </a:r>
          </a:p>
          <a:p>
            <a:pPr marL="571500" lvl="1" indent="-342900"/>
            <a:endParaRPr lang="en-US" dirty="0"/>
          </a:p>
        </p:txBody>
      </p:sp>
      <p:sp>
        <p:nvSpPr>
          <p:cNvPr id="5" name="Slide Number Placeholder 4">
            <a:extLst>
              <a:ext uri="{FF2B5EF4-FFF2-40B4-BE49-F238E27FC236}">
                <a16:creationId xmlns:a16="http://schemas.microsoft.com/office/drawing/2014/main" id="{186542EB-B202-633B-9EA1-61A26B183EA5}"/>
              </a:ext>
            </a:extLst>
          </p:cNvPr>
          <p:cNvSpPr>
            <a:spLocks noGrp="1"/>
          </p:cNvSpPr>
          <p:nvPr>
            <p:ph type="sldNum" sz="quarter" idx="12"/>
          </p:nvPr>
        </p:nvSpPr>
        <p:spPr>
          <a:xfrm>
            <a:off x="911352" y="6237291"/>
            <a:ext cx="2670048" cy="365125"/>
          </a:xfrm>
        </p:spPr>
        <p:txBody>
          <a:bodyPr/>
          <a:lstStyle/>
          <a:p>
            <a:fld id="{B5CEABB6-07DC-46E8-9B57-56EC44A396E5}" type="slidenum">
              <a:rPr lang="en-US" smtClean="0"/>
              <a:pPr/>
              <a:t>39</a:t>
            </a:fld>
            <a:endParaRPr lang="en-US"/>
          </a:p>
        </p:txBody>
      </p:sp>
    </p:spTree>
    <p:extLst>
      <p:ext uri="{BB962C8B-B14F-4D97-AF65-F5344CB8AC3E}">
        <p14:creationId xmlns:p14="http://schemas.microsoft.com/office/powerpoint/2010/main" val="3392016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00290C-2DE4-C4DF-ED45-63ED8EF5E94B}"/>
              </a:ext>
            </a:extLst>
          </p:cNvPr>
          <p:cNvSpPr>
            <a:spLocks noGrp="1"/>
          </p:cNvSpPr>
          <p:nvPr>
            <p:ph type="title"/>
          </p:nvPr>
        </p:nvSpPr>
        <p:spPr>
          <a:xfrm>
            <a:off x="911352" y="532271"/>
            <a:ext cx="6172200" cy="1249680"/>
          </a:xfrm>
        </p:spPr>
        <p:txBody>
          <a:bodyPr/>
          <a:lstStyle/>
          <a:p>
            <a:r>
              <a:rPr lang="en-US" dirty="0"/>
              <a:t>Topics Covered today</a:t>
            </a:r>
          </a:p>
        </p:txBody>
      </p:sp>
      <p:sp>
        <p:nvSpPr>
          <p:cNvPr id="4" name="Slide Number Placeholder 3">
            <a:extLst>
              <a:ext uri="{FF2B5EF4-FFF2-40B4-BE49-F238E27FC236}">
                <a16:creationId xmlns:a16="http://schemas.microsoft.com/office/drawing/2014/main" id="{C492C43C-D7D5-5CF8-66E3-A51385E22112}"/>
              </a:ext>
            </a:extLst>
          </p:cNvPr>
          <p:cNvSpPr>
            <a:spLocks noGrp="1"/>
          </p:cNvSpPr>
          <p:nvPr>
            <p:ph type="sldNum" sz="quarter" idx="12"/>
          </p:nvPr>
        </p:nvSpPr>
        <p:spPr>
          <a:xfrm>
            <a:off x="911352" y="6133733"/>
            <a:ext cx="1188720" cy="365125"/>
          </a:xfrm>
        </p:spPr>
        <p:txBody>
          <a:bodyPr/>
          <a:lstStyle/>
          <a:p>
            <a:fld id="{B5CEABB6-07DC-46E8-9B57-56EC44A396E5}" type="slidenum">
              <a:rPr lang="en-US" smtClean="0"/>
              <a:pPr/>
              <a:t>4</a:t>
            </a:fld>
            <a:endParaRPr lang="en-US"/>
          </a:p>
        </p:txBody>
      </p:sp>
      <p:sp>
        <p:nvSpPr>
          <p:cNvPr id="8" name="Rectangle 7">
            <a:extLst>
              <a:ext uri="{FF2B5EF4-FFF2-40B4-BE49-F238E27FC236}">
                <a16:creationId xmlns:a16="http://schemas.microsoft.com/office/drawing/2014/main" id="{5ACD520D-5945-B6AD-7377-E717A81125B0}"/>
              </a:ext>
            </a:extLst>
          </p:cNvPr>
          <p:cNvSpPr/>
          <p:nvPr/>
        </p:nvSpPr>
        <p:spPr>
          <a:xfrm>
            <a:off x="911352" y="2156178"/>
            <a:ext cx="2238247" cy="3883377"/>
          </a:xfrm>
          <a:prstGeom prst="rect">
            <a:avLst/>
          </a:prstGeom>
          <a:solidFill>
            <a:schemeClr val="accent4">
              <a:lumMod val="20000"/>
              <a:lumOff val="80000"/>
            </a:schemeClr>
          </a:solid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Next LT Pro" panose="020B0504020202020204" pitchFamily="34" charset="0"/>
              </a:rPr>
              <a:t>For-loops</a:t>
            </a:r>
          </a:p>
        </p:txBody>
      </p:sp>
      <p:sp>
        <p:nvSpPr>
          <p:cNvPr id="9" name="Rectangle 8">
            <a:extLst>
              <a:ext uri="{FF2B5EF4-FFF2-40B4-BE49-F238E27FC236}">
                <a16:creationId xmlns:a16="http://schemas.microsoft.com/office/drawing/2014/main" id="{57A2F054-B082-2B40-316F-5B98C9A5711C}"/>
              </a:ext>
            </a:extLst>
          </p:cNvPr>
          <p:cNvSpPr/>
          <p:nvPr/>
        </p:nvSpPr>
        <p:spPr>
          <a:xfrm>
            <a:off x="3590939" y="2156177"/>
            <a:ext cx="2238248" cy="3883377"/>
          </a:xfrm>
          <a:prstGeom prst="rect">
            <a:avLst/>
          </a:prstGeom>
          <a:solidFill>
            <a:schemeClr val="accent1">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Next LT Pro" panose="020B0504020202020204" pitchFamily="34" charset="0"/>
              </a:rPr>
              <a:t>Functions</a:t>
            </a:r>
          </a:p>
        </p:txBody>
      </p:sp>
      <p:sp>
        <p:nvSpPr>
          <p:cNvPr id="10" name="Rectangle 9">
            <a:extLst>
              <a:ext uri="{FF2B5EF4-FFF2-40B4-BE49-F238E27FC236}">
                <a16:creationId xmlns:a16="http://schemas.microsoft.com/office/drawing/2014/main" id="{9EC91917-626B-1FF3-67C4-242F3FA89B35}"/>
              </a:ext>
            </a:extLst>
          </p:cNvPr>
          <p:cNvSpPr/>
          <p:nvPr/>
        </p:nvSpPr>
        <p:spPr>
          <a:xfrm>
            <a:off x="6270527" y="2156177"/>
            <a:ext cx="2238248" cy="3883377"/>
          </a:xfrm>
          <a:prstGeom prst="rect">
            <a:avLst/>
          </a:prstGeom>
          <a:solidFill>
            <a:schemeClr val="tx2">
              <a:lumMod val="10000"/>
              <a:lumOff val="90000"/>
            </a:schemeClr>
          </a:solidFill>
          <a:ln w="381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Next LT Pro" panose="020B0504020202020204" pitchFamily="34" charset="0"/>
              </a:rPr>
              <a:t>Map</a:t>
            </a:r>
          </a:p>
        </p:txBody>
      </p:sp>
      <p:sp>
        <p:nvSpPr>
          <p:cNvPr id="11" name="Rectangle 10">
            <a:extLst>
              <a:ext uri="{FF2B5EF4-FFF2-40B4-BE49-F238E27FC236}">
                <a16:creationId xmlns:a16="http://schemas.microsoft.com/office/drawing/2014/main" id="{2392B8C7-B56A-6310-486C-B90908A08083}"/>
              </a:ext>
            </a:extLst>
          </p:cNvPr>
          <p:cNvSpPr/>
          <p:nvPr/>
        </p:nvSpPr>
        <p:spPr>
          <a:xfrm>
            <a:off x="8950115" y="2156176"/>
            <a:ext cx="2238248" cy="3883377"/>
          </a:xfrm>
          <a:prstGeom prst="rect">
            <a:avLst/>
          </a:prstGeom>
          <a:solidFill>
            <a:schemeClr val="accent3">
              <a:lumMod val="20000"/>
              <a:lumOff val="80000"/>
            </a:schemeClr>
          </a:solid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venir Next LT Pro" panose="020B0504020202020204" pitchFamily="34" charset="0"/>
              </a:rPr>
              <a:t>Apply family</a:t>
            </a:r>
          </a:p>
        </p:txBody>
      </p:sp>
      <p:sp>
        <p:nvSpPr>
          <p:cNvPr id="12" name="TextBox 11">
            <a:extLst>
              <a:ext uri="{FF2B5EF4-FFF2-40B4-BE49-F238E27FC236}">
                <a16:creationId xmlns:a16="http://schemas.microsoft.com/office/drawing/2014/main" id="{C2CD729D-A3C4-EBC4-36A4-9AEEB7D1A9A8}"/>
              </a:ext>
            </a:extLst>
          </p:cNvPr>
          <p:cNvSpPr txBox="1"/>
          <p:nvPr/>
        </p:nvSpPr>
        <p:spPr>
          <a:xfrm>
            <a:off x="8950115" y="4955822"/>
            <a:ext cx="2238248" cy="369332"/>
          </a:xfrm>
          <a:prstGeom prst="rect">
            <a:avLst/>
          </a:prstGeom>
          <a:noFill/>
        </p:spPr>
        <p:txBody>
          <a:bodyPr wrap="square" rtlCol="0">
            <a:spAutoFit/>
          </a:bodyPr>
          <a:lstStyle/>
          <a:p>
            <a:pPr algn="ctr"/>
            <a:r>
              <a:rPr lang="en-US" i="1" dirty="0"/>
              <a:t>(If time)</a:t>
            </a:r>
          </a:p>
        </p:txBody>
      </p:sp>
      <p:sp>
        <p:nvSpPr>
          <p:cNvPr id="13" name="TextBox 12">
            <a:extLst>
              <a:ext uri="{FF2B5EF4-FFF2-40B4-BE49-F238E27FC236}">
                <a16:creationId xmlns:a16="http://schemas.microsoft.com/office/drawing/2014/main" id="{49A656F9-5A06-79F2-5782-C67D639B0BC5}"/>
              </a:ext>
            </a:extLst>
          </p:cNvPr>
          <p:cNvSpPr txBox="1"/>
          <p:nvPr/>
        </p:nvSpPr>
        <p:spPr>
          <a:xfrm>
            <a:off x="6270527" y="4955822"/>
            <a:ext cx="2238248" cy="369332"/>
          </a:xfrm>
          <a:prstGeom prst="rect">
            <a:avLst/>
          </a:prstGeom>
          <a:noFill/>
        </p:spPr>
        <p:txBody>
          <a:bodyPr wrap="square" rtlCol="0">
            <a:spAutoFit/>
          </a:bodyPr>
          <a:lstStyle/>
          <a:p>
            <a:pPr algn="ctr"/>
            <a:r>
              <a:rPr lang="en-US" i="1" dirty="0"/>
              <a:t>(If time)</a:t>
            </a:r>
          </a:p>
        </p:txBody>
      </p:sp>
    </p:spTree>
    <p:extLst>
      <p:ext uri="{BB962C8B-B14F-4D97-AF65-F5344CB8AC3E}">
        <p14:creationId xmlns:p14="http://schemas.microsoft.com/office/powerpoint/2010/main" val="1761999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57EB0-F97E-14C8-9722-EC8DD59F3E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F9EDD-E5B5-6FFB-CC32-815CB2405692}"/>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70E24E6E-AB68-EB7D-8529-A6584807C635}"/>
              </a:ext>
            </a:extLst>
          </p:cNvPr>
          <p:cNvSpPr>
            <a:spLocks noGrp="1"/>
          </p:cNvSpPr>
          <p:nvPr>
            <p:ph type="sldNum" sz="quarter" idx="12"/>
          </p:nvPr>
        </p:nvSpPr>
        <p:spPr/>
        <p:txBody>
          <a:bodyPr/>
          <a:lstStyle/>
          <a:p>
            <a:fld id="{B5CEABB6-07DC-46E8-9B57-56EC44A396E5}" type="slidenum">
              <a:rPr lang="en-US" smtClean="0"/>
              <a:pPr/>
              <a:t>40</a:t>
            </a:fld>
            <a:endParaRPr lang="en-US"/>
          </a:p>
        </p:txBody>
      </p:sp>
      <p:sp>
        <p:nvSpPr>
          <p:cNvPr id="9" name="TextBox 8">
            <a:extLst>
              <a:ext uri="{FF2B5EF4-FFF2-40B4-BE49-F238E27FC236}">
                <a16:creationId xmlns:a16="http://schemas.microsoft.com/office/drawing/2014/main" id="{D8A3F7B9-6F35-80F1-899F-469D2748AFE4}"/>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Tree>
    <p:extLst>
      <p:ext uri="{BB962C8B-B14F-4D97-AF65-F5344CB8AC3E}">
        <p14:creationId xmlns:p14="http://schemas.microsoft.com/office/powerpoint/2010/main" val="33943088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62516-3F1E-7EFD-3E5F-3A4FD3A50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DB584-13B5-B404-3382-7C8BB80E23D4}"/>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AA5E2AA6-903A-45D7-9A29-2BE2FD7322EF}"/>
              </a:ext>
            </a:extLst>
          </p:cNvPr>
          <p:cNvSpPr>
            <a:spLocks noGrp="1"/>
          </p:cNvSpPr>
          <p:nvPr>
            <p:ph type="sldNum" sz="quarter" idx="12"/>
          </p:nvPr>
        </p:nvSpPr>
        <p:spPr/>
        <p:txBody>
          <a:bodyPr/>
          <a:lstStyle/>
          <a:p>
            <a:fld id="{B5CEABB6-07DC-46E8-9B57-56EC44A396E5}" type="slidenum">
              <a:rPr lang="en-US" smtClean="0"/>
              <a:pPr/>
              <a:t>41</a:t>
            </a:fld>
            <a:endParaRPr lang="en-US"/>
          </a:p>
        </p:txBody>
      </p:sp>
      <p:sp>
        <p:nvSpPr>
          <p:cNvPr id="9" name="TextBox 8">
            <a:extLst>
              <a:ext uri="{FF2B5EF4-FFF2-40B4-BE49-F238E27FC236}">
                <a16:creationId xmlns:a16="http://schemas.microsoft.com/office/drawing/2014/main" id="{734BB80E-B892-5C8A-CE9A-EA954A224609}"/>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DEBF8493-9B4B-2204-A66E-1D01BC3DAC59}"/>
              </a:ext>
            </a:extLst>
          </p:cNvPr>
          <p:cNvSpPr/>
          <p:nvPr/>
        </p:nvSpPr>
        <p:spPr>
          <a:xfrm>
            <a:off x="4539182" y="1791571"/>
            <a:ext cx="443366" cy="4201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55FA2640-F39D-2F02-3C46-5D76EDCE7B1F}"/>
              </a:ext>
            </a:extLst>
          </p:cNvPr>
          <p:cNvCxnSpPr>
            <a:cxnSpLocks/>
            <a:stCxn id="3" idx="6"/>
            <a:endCxn id="6" idx="0"/>
          </p:cNvCxnSpPr>
          <p:nvPr/>
        </p:nvCxnSpPr>
        <p:spPr>
          <a:xfrm>
            <a:off x="4982548" y="2001628"/>
            <a:ext cx="5274959" cy="332293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17A76D66-A291-8218-8567-934D6F14A2AF}"/>
              </a:ext>
            </a:extLst>
          </p:cNvPr>
          <p:cNvSpPr/>
          <p:nvPr/>
        </p:nvSpPr>
        <p:spPr>
          <a:xfrm>
            <a:off x="9216775" y="5324566"/>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Input data</a:t>
            </a:r>
          </a:p>
        </p:txBody>
      </p:sp>
      <p:cxnSp>
        <p:nvCxnSpPr>
          <p:cNvPr id="7" name="Straight Arrow Connector 6">
            <a:extLst>
              <a:ext uri="{FF2B5EF4-FFF2-40B4-BE49-F238E27FC236}">
                <a16:creationId xmlns:a16="http://schemas.microsoft.com/office/drawing/2014/main" id="{AA3FE4D1-9919-E086-FA3D-23486B9BD927}"/>
              </a:ext>
            </a:extLst>
          </p:cNvPr>
          <p:cNvCxnSpPr>
            <a:cxnSpLocks/>
            <a:stCxn id="14" idx="6"/>
            <a:endCxn id="6" idx="0"/>
          </p:cNvCxnSpPr>
          <p:nvPr/>
        </p:nvCxnSpPr>
        <p:spPr>
          <a:xfrm>
            <a:off x="2193500" y="2540914"/>
            <a:ext cx="8064007" cy="278365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6C53438-D12E-647C-B034-302C05EDC9FF}"/>
              </a:ext>
            </a:extLst>
          </p:cNvPr>
          <p:cNvSpPr/>
          <p:nvPr/>
        </p:nvSpPr>
        <p:spPr>
          <a:xfrm>
            <a:off x="1750134" y="2330857"/>
            <a:ext cx="443366" cy="4201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784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C0AB5-F04B-64B8-A282-F096C9DCB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B7F4D-5872-6A12-8835-DE7C65AC5BA6}"/>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4737E66B-2C95-553E-F9F6-8FC41C1B2AB1}"/>
              </a:ext>
            </a:extLst>
          </p:cNvPr>
          <p:cNvSpPr>
            <a:spLocks noGrp="1"/>
          </p:cNvSpPr>
          <p:nvPr>
            <p:ph type="sldNum" sz="quarter" idx="12"/>
          </p:nvPr>
        </p:nvSpPr>
        <p:spPr/>
        <p:txBody>
          <a:bodyPr/>
          <a:lstStyle/>
          <a:p>
            <a:fld id="{B5CEABB6-07DC-46E8-9B57-56EC44A396E5}" type="slidenum">
              <a:rPr lang="en-US" smtClean="0"/>
              <a:pPr/>
              <a:t>42</a:t>
            </a:fld>
            <a:endParaRPr lang="en-US"/>
          </a:p>
        </p:txBody>
      </p:sp>
      <p:sp>
        <p:nvSpPr>
          <p:cNvPr id="9" name="TextBox 8">
            <a:extLst>
              <a:ext uri="{FF2B5EF4-FFF2-40B4-BE49-F238E27FC236}">
                <a16:creationId xmlns:a16="http://schemas.microsoft.com/office/drawing/2014/main" id="{EA283E81-6155-CE76-19BF-B02BEFDBAA25}"/>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4" name="Oval 3">
            <a:extLst>
              <a:ext uri="{FF2B5EF4-FFF2-40B4-BE49-F238E27FC236}">
                <a16:creationId xmlns:a16="http://schemas.microsoft.com/office/drawing/2014/main" id="{745682FD-2565-9EC8-8D5E-A9DF77596B82}"/>
              </a:ext>
            </a:extLst>
          </p:cNvPr>
          <p:cNvSpPr/>
          <p:nvPr/>
        </p:nvSpPr>
        <p:spPr>
          <a:xfrm>
            <a:off x="0" y="1752601"/>
            <a:ext cx="9729216" cy="235610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6522A76-973E-8F30-3349-5A8A9AAC3CAC}"/>
              </a:ext>
            </a:extLst>
          </p:cNvPr>
          <p:cNvCxnSpPr>
            <a:cxnSpLocks/>
            <a:stCxn id="4" idx="4"/>
            <a:endCxn id="8" idx="0"/>
          </p:cNvCxnSpPr>
          <p:nvPr/>
        </p:nvCxnSpPr>
        <p:spPr>
          <a:xfrm>
            <a:off x="4864608" y="4108705"/>
            <a:ext cx="5100582" cy="111346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6284FFF4-5B7B-874D-CB92-03F89981EE08}"/>
              </a:ext>
            </a:extLst>
          </p:cNvPr>
          <p:cNvSpPr/>
          <p:nvPr/>
        </p:nvSpPr>
        <p:spPr>
          <a:xfrm>
            <a:off x="8924458" y="5222174"/>
            <a:ext cx="2081463" cy="1024447"/>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Calculates measures of interest</a:t>
            </a:r>
          </a:p>
        </p:txBody>
      </p:sp>
    </p:spTree>
    <p:extLst>
      <p:ext uri="{BB962C8B-B14F-4D97-AF65-F5344CB8AC3E}">
        <p14:creationId xmlns:p14="http://schemas.microsoft.com/office/powerpoint/2010/main" val="3514370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18B53-20E6-030C-35AE-F08C44DB5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D2974-E409-6799-0BE8-A6211E8732EB}"/>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A1F1E831-DB9E-F322-13B0-4CEFBC61C8F3}"/>
              </a:ext>
            </a:extLst>
          </p:cNvPr>
          <p:cNvSpPr>
            <a:spLocks noGrp="1"/>
          </p:cNvSpPr>
          <p:nvPr>
            <p:ph type="sldNum" sz="quarter" idx="12"/>
          </p:nvPr>
        </p:nvSpPr>
        <p:spPr/>
        <p:txBody>
          <a:bodyPr/>
          <a:lstStyle/>
          <a:p>
            <a:fld id="{B5CEABB6-07DC-46E8-9B57-56EC44A396E5}" type="slidenum">
              <a:rPr lang="en-US" smtClean="0"/>
              <a:pPr/>
              <a:t>43</a:t>
            </a:fld>
            <a:endParaRPr lang="en-US"/>
          </a:p>
        </p:txBody>
      </p:sp>
      <p:sp>
        <p:nvSpPr>
          <p:cNvPr id="9" name="TextBox 8">
            <a:extLst>
              <a:ext uri="{FF2B5EF4-FFF2-40B4-BE49-F238E27FC236}">
                <a16:creationId xmlns:a16="http://schemas.microsoft.com/office/drawing/2014/main" id="{33103882-AEDA-233D-AA7C-FD929376F569}"/>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7BA92D67-826B-5AB2-B9C2-711C0D6FCD62}"/>
              </a:ext>
            </a:extLst>
          </p:cNvPr>
          <p:cNvSpPr/>
          <p:nvPr/>
        </p:nvSpPr>
        <p:spPr>
          <a:xfrm>
            <a:off x="306007" y="3265714"/>
            <a:ext cx="6290737" cy="3163470"/>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04FB55CF-52C3-8DF5-0EC4-CCBA960D11A4}"/>
              </a:ext>
            </a:extLst>
          </p:cNvPr>
          <p:cNvCxnSpPr>
            <a:cxnSpLocks/>
            <a:stCxn id="3" idx="6"/>
            <a:endCxn id="6" idx="0"/>
          </p:cNvCxnSpPr>
          <p:nvPr/>
        </p:nvCxnSpPr>
        <p:spPr>
          <a:xfrm>
            <a:off x="6596744" y="4847449"/>
            <a:ext cx="3874947" cy="8357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D7B5FF8A-702A-258F-0DF3-2F3B0786B4FF}"/>
              </a:ext>
            </a:extLst>
          </p:cNvPr>
          <p:cNvSpPr/>
          <p:nvPr/>
        </p:nvSpPr>
        <p:spPr>
          <a:xfrm>
            <a:off x="9430959" y="5683226"/>
            <a:ext cx="2081463" cy="74595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Formatting results</a:t>
            </a:r>
          </a:p>
        </p:txBody>
      </p:sp>
    </p:spTree>
    <p:extLst>
      <p:ext uri="{BB962C8B-B14F-4D97-AF65-F5344CB8AC3E}">
        <p14:creationId xmlns:p14="http://schemas.microsoft.com/office/powerpoint/2010/main" val="3812060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201DF-B4DA-F8C4-3A16-A0B4AF14E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80C47-FB97-57B5-126F-C0A5DCBA285D}"/>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4F5BA58B-70E9-A75B-0565-9C687A638FDA}"/>
              </a:ext>
            </a:extLst>
          </p:cNvPr>
          <p:cNvSpPr>
            <a:spLocks noGrp="1"/>
          </p:cNvSpPr>
          <p:nvPr>
            <p:ph type="sldNum" sz="quarter" idx="12"/>
          </p:nvPr>
        </p:nvSpPr>
        <p:spPr/>
        <p:txBody>
          <a:bodyPr/>
          <a:lstStyle/>
          <a:p>
            <a:fld id="{B5CEABB6-07DC-46E8-9B57-56EC44A396E5}" type="slidenum">
              <a:rPr lang="en-US" smtClean="0"/>
              <a:pPr/>
              <a:t>44</a:t>
            </a:fld>
            <a:endParaRPr lang="en-US"/>
          </a:p>
        </p:txBody>
      </p:sp>
      <p:sp>
        <p:nvSpPr>
          <p:cNvPr id="9" name="TextBox 8">
            <a:extLst>
              <a:ext uri="{FF2B5EF4-FFF2-40B4-BE49-F238E27FC236}">
                <a16:creationId xmlns:a16="http://schemas.microsoft.com/office/drawing/2014/main" id="{14EA39BA-D185-07B5-2917-CE01A6DC12D1}"/>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F6950AEB-BAA0-54B1-99DC-6019D779C4E8}"/>
              </a:ext>
            </a:extLst>
          </p:cNvPr>
          <p:cNvSpPr/>
          <p:nvPr/>
        </p:nvSpPr>
        <p:spPr>
          <a:xfrm>
            <a:off x="6833771" y="1787549"/>
            <a:ext cx="1517128" cy="42011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150FACD-6BC7-C326-CA80-80856E7ED4D2}"/>
              </a:ext>
            </a:extLst>
          </p:cNvPr>
          <p:cNvSpPr/>
          <p:nvPr/>
        </p:nvSpPr>
        <p:spPr>
          <a:xfrm>
            <a:off x="4812693" y="1769211"/>
            <a:ext cx="2119951" cy="47201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48334B4-6B09-BF67-D14D-01481126A815}"/>
              </a:ext>
            </a:extLst>
          </p:cNvPr>
          <p:cNvCxnSpPr>
            <a:cxnSpLocks/>
            <a:stCxn id="3" idx="4"/>
            <a:endCxn id="8" idx="0"/>
          </p:cNvCxnSpPr>
          <p:nvPr/>
        </p:nvCxnSpPr>
        <p:spPr>
          <a:xfrm>
            <a:off x="7592335" y="2207663"/>
            <a:ext cx="2800160" cy="311690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FDA2EC2-1359-CE68-5B2F-3E8995DF1700}"/>
              </a:ext>
            </a:extLst>
          </p:cNvPr>
          <p:cNvCxnSpPr>
            <a:cxnSpLocks/>
            <a:stCxn id="4" idx="4"/>
            <a:endCxn id="8" idx="0"/>
          </p:cNvCxnSpPr>
          <p:nvPr/>
        </p:nvCxnSpPr>
        <p:spPr>
          <a:xfrm>
            <a:off x="5872669" y="2241227"/>
            <a:ext cx="4519826" cy="308333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29614FCA-81B7-3380-FA75-1AE631623167}"/>
              </a:ext>
            </a:extLst>
          </p:cNvPr>
          <p:cNvSpPr/>
          <p:nvPr/>
        </p:nvSpPr>
        <p:spPr>
          <a:xfrm>
            <a:off x="9351763" y="5324566"/>
            <a:ext cx="2081463" cy="956120"/>
          </a:xfrm>
          <a:prstGeom prst="roundRect">
            <a:avLst/>
          </a:prstGeom>
          <a:noFill/>
          <a:ln w="38100">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Other arguments for labelling output</a:t>
            </a:r>
          </a:p>
        </p:txBody>
      </p:sp>
      <p:sp>
        <p:nvSpPr>
          <p:cNvPr id="10" name="Oval 9">
            <a:extLst>
              <a:ext uri="{FF2B5EF4-FFF2-40B4-BE49-F238E27FC236}">
                <a16:creationId xmlns:a16="http://schemas.microsoft.com/office/drawing/2014/main" id="{CDBF3478-0CE1-FDCF-2388-199CEBBA7559}"/>
              </a:ext>
            </a:extLst>
          </p:cNvPr>
          <p:cNvSpPr/>
          <p:nvPr/>
        </p:nvSpPr>
        <p:spPr>
          <a:xfrm>
            <a:off x="8261303" y="1784425"/>
            <a:ext cx="1302575" cy="4201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429EEE7-02ED-C486-6E0A-7839D08AA8CD}"/>
              </a:ext>
            </a:extLst>
          </p:cNvPr>
          <p:cNvCxnSpPr>
            <a:cxnSpLocks/>
            <a:stCxn id="10" idx="4"/>
            <a:endCxn id="8" idx="0"/>
          </p:cNvCxnSpPr>
          <p:nvPr/>
        </p:nvCxnSpPr>
        <p:spPr>
          <a:xfrm>
            <a:off x="8912591" y="2204539"/>
            <a:ext cx="1479904" cy="312002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FA2E244-53F0-BDEB-0D57-22362FFB23EF}"/>
              </a:ext>
            </a:extLst>
          </p:cNvPr>
          <p:cNvSpPr/>
          <p:nvPr/>
        </p:nvSpPr>
        <p:spPr>
          <a:xfrm>
            <a:off x="4171235" y="5062607"/>
            <a:ext cx="2380369" cy="47201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DDD5463-7FB2-BFD5-6311-BFF06F15F74F}"/>
              </a:ext>
            </a:extLst>
          </p:cNvPr>
          <p:cNvCxnSpPr>
            <a:cxnSpLocks/>
            <a:stCxn id="25" idx="6"/>
            <a:endCxn id="8" idx="1"/>
          </p:cNvCxnSpPr>
          <p:nvPr/>
        </p:nvCxnSpPr>
        <p:spPr>
          <a:xfrm>
            <a:off x="6551604" y="5298615"/>
            <a:ext cx="2800159" cy="50401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ABCB428-665D-C72B-4D5D-D8AA9777DAC7}"/>
              </a:ext>
            </a:extLst>
          </p:cNvPr>
          <p:cNvSpPr/>
          <p:nvPr/>
        </p:nvSpPr>
        <p:spPr>
          <a:xfrm>
            <a:off x="2988595" y="5359225"/>
            <a:ext cx="1947300" cy="42011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0A86DC3-5586-AF66-6D12-526BCBBC08F7}"/>
              </a:ext>
            </a:extLst>
          </p:cNvPr>
          <p:cNvCxnSpPr>
            <a:cxnSpLocks/>
            <a:stCxn id="32" idx="6"/>
            <a:endCxn id="8" idx="1"/>
          </p:cNvCxnSpPr>
          <p:nvPr/>
        </p:nvCxnSpPr>
        <p:spPr>
          <a:xfrm>
            <a:off x="4935895" y="5569282"/>
            <a:ext cx="4415868" cy="23334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DB62A7C-F84D-5FBD-0C3B-D8B0368984D6}"/>
              </a:ext>
            </a:extLst>
          </p:cNvPr>
          <p:cNvSpPr/>
          <p:nvPr/>
        </p:nvSpPr>
        <p:spPr>
          <a:xfrm>
            <a:off x="3404894" y="5655843"/>
            <a:ext cx="1531001" cy="4201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9DC86C5-DDD0-B832-E78E-A60AF4AF3CC8}"/>
              </a:ext>
            </a:extLst>
          </p:cNvPr>
          <p:cNvCxnSpPr>
            <a:cxnSpLocks/>
            <a:stCxn id="44" idx="6"/>
            <a:endCxn id="8" idx="1"/>
          </p:cNvCxnSpPr>
          <p:nvPr/>
        </p:nvCxnSpPr>
        <p:spPr>
          <a:xfrm flipV="1">
            <a:off x="4935895" y="5802626"/>
            <a:ext cx="4415868" cy="6327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2505897-2B24-04E9-D76E-4499E99D6555}"/>
              </a:ext>
            </a:extLst>
          </p:cNvPr>
          <p:cNvSpPr/>
          <p:nvPr/>
        </p:nvSpPr>
        <p:spPr>
          <a:xfrm>
            <a:off x="2341984" y="2537845"/>
            <a:ext cx="2870557" cy="542009"/>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700E121B-4CDE-AA71-3F88-F71171C8898E}"/>
              </a:ext>
            </a:extLst>
          </p:cNvPr>
          <p:cNvCxnSpPr>
            <a:cxnSpLocks/>
            <a:stCxn id="52" idx="6"/>
            <a:endCxn id="8" idx="1"/>
          </p:cNvCxnSpPr>
          <p:nvPr/>
        </p:nvCxnSpPr>
        <p:spPr>
          <a:xfrm>
            <a:off x="5212541" y="2808850"/>
            <a:ext cx="4139222" cy="29937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97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C6B78-F6C7-C97D-385A-E5BD0A411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09467-EE65-74AF-E741-F14C21C84BFB}"/>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F747D1D6-3997-AA96-9596-A765D508ABB6}"/>
              </a:ext>
            </a:extLst>
          </p:cNvPr>
          <p:cNvSpPr>
            <a:spLocks noGrp="1"/>
          </p:cNvSpPr>
          <p:nvPr>
            <p:ph type="sldNum" sz="quarter" idx="12"/>
          </p:nvPr>
        </p:nvSpPr>
        <p:spPr/>
        <p:txBody>
          <a:bodyPr/>
          <a:lstStyle/>
          <a:p>
            <a:fld id="{B5CEABB6-07DC-46E8-9B57-56EC44A396E5}" type="slidenum">
              <a:rPr lang="en-US" smtClean="0"/>
              <a:pPr/>
              <a:t>45</a:t>
            </a:fld>
            <a:endParaRPr lang="en-US"/>
          </a:p>
        </p:txBody>
      </p:sp>
      <p:sp>
        <p:nvSpPr>
          <p:cNvPr id="9" name="TextBox 8">
            <a:extLst>
              <a:ext uri="{FF2B5EF4-FFF2-40B4-BE49-F238E27FC236}">
                <a16:creationId xmlns:a16="http://schemas.microsoft.com/office/drawing/2014/main" id="{7C7DD84F-ABA1-F75B-23A1-EABC7F71230C}"/>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55F0A111-F4F4-BCB2-9772-711C2EB36D8E}"/>
              </a:ext>
            </a:extLst>
          </p:cNvPr>
          <p:cNvSpPr/>
          <p:nvPr/>
        </p:nvSpPr>
        <p:spPr>
          <a:xfrm>
            <a:off x="2266950" y="2552699"/>
            <a:ext cx="3086100" cy="54292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05A8CF2-C6EA-FC47-5897-D00E398AAAFB}"/>
              </a:ext>
            </a:extLst>
          </p:cNvPr>
          <p:cNvSpPr/>
          <p:nvPr/>
        </p:nvSpPr>
        <p:spPr>
          <a:xfrm>
            <a:off x="4126706" y="5024528"/>
            <a:ext cx="2452687" cy="54292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9124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C4B7A-E461-B1DC-E0B9-D4D4C8780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7636A-D606-4CC5-82B2-6C089011F858}"/>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B816308B-5A65-3196-DF59-B8B7E2EE6505}"/>
              </a:ext>
            </a:extLst>
          </p:cNvPr>
          <p:cNvSpPr>
            <a:spLocks noGrp="1"/>
          </p:cNvSpPr>
          <p:nvPr>
            <p:ph type="sldNum" sz="quarter" idx="12"/>
          </p:nvPr>
        </p:nvSpPr>
        <p:spPr/>
        <p:txBody>
          <a:bodyPr/>
          <a:lstStyle/>
          <a:p>
            <a:fld id="{B5CEABB6-07DC-46E8-9B57-56EC44A396E5}" type="slidenum">
              <a:rPr lang="en-US" smtClean="0"/>
              <a:pPr/>
              <a:t>46</a:t>
            </a:fld>
            <a:endParaRPr lang="en-US"/>
          </a:p>
        </p:txBody>
      </p:sp>
      <p:sp>
        <p:nvSpPr>
          <p:cNvPr id="9" name="TextBox 8">
            <a:extLst>
              <a:ext uri="{FF2B5EF4-FFF2-40B4-BE49-F238E27FC236}">
                <a16:creationId xmlns:a16="http://schemas.microsoft.com/office/drawing/2014/main" id="{951A87FB-B5F4-24CE-107F-9EE09049C155}"/>
              </a:ext>
            </a:extLst>
          </p:cNvPr>
          <p:cNvSpPr txBox="1"/>
          <p:nvPr/>
        </p:nvSpPr>
        <p:spPr>
          <a:xfrm>
            <a:off x="306007" y="1533434"/>
            <a:ext cx="11579288" cy="5078313"/>
          </a:xfrm>
          <a:prstGeom prst="rect">
            <a:avLst/>
          </a:prstGeom>
          <a:solidFill>
            <a:schemeClr val="bg2">
              <a:lumMod val="10000"/>
              <a:alpha val="5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7CEF2795-BD94-89D1-5797-BEA95D1B4FC8}"/>
              </a:ext>
            </a:extLst>
          </p:cNvPr>
          <p:cNvSpPr/>
          <p:nvPr/>
        </p:nvSpPr>
        <p:spPr>
          <a:xfrm>
            <a:off x="2266950" y="2552699"/>
            <a:ext cx="3086100" cy="54292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E2ADDA3-ADDC-BA1D-2AF4-E0ADAB4C509B}"/>
              </a:ext>
            </a:extLst>
          </p:cNvPr>
          <p:cNvSpPr/>
          <p:nvPr/>
        </p:nvSpPr>
        <p:spPr>
          <a:xfrm>
            <a:off x="4126706" y="5024528"/>
            <a:ext cx="2452687" cy="54292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856730-97DC-5180-CA04-AB042EBF3403}"/>
              </a:ext>
            </a:extLst>
          </p:cNvPr>
          <p:cNvSpPr txBox="1"/>
          <p:nvPr/>
        </p:nvSpPr>
        <p:spPr>
          <a:xfrm>
            <a:off x="6838952" y="1759672"/>
            <a:ext cx="4883275" cy="4247317"/>
          </a:xfrm>
          <a:prstGeom prst="rect">
            <a:avLst/>
          </a:prstGeom>
          <a:solidFill>
            <a:schemeClr val="tx1"/>
          </a:solidFill>
        </p:spPr>
        <p:txBody>
          <a:bodyPr wrap="square" rtlCol="0">
            <a:spAutoFit/>
          </a:bodyPr>
          <a:lstStyle/>
          <a:p>
            <a:r>
              <a:rPr lang="en-US" b="1" dirty="0">
                <a:solidFill>
                  <a:schemeClr val="bg1"/>
                </a:solidFill>
              </a:rPr>
              <a:t>Other tricks for calling variables passed along as function arguments:</a:t>
            </a:r>
          </a:p>
          <a:p>
            <a:endParaRPr lang="en-US" b="1" dirty="0">
              <a:solidFill>
                <a:schemeClr val="bg1"/>
              </a:solidFill>
            </a:endParaRPr>
          </a:p>
          <a:p>
            <a:pPr marL="285750" indent="-285750">
              <a:buFont typeface="Arial" panose="020B0604020202020204" pitchFamily="34" charset="0"/>
              <a:buChar char="•"/>
            </a:pPr>
            <a:r>
              <a:rPr lang="en-US" b="1" dirty="0" err="1">
                <a:solidFill>
                  <a:schemeClr val="bg1"/>
                </a:solidFill>
              </a:rPr>
              <a:t>tidyverse</a:t>
            </a:r>
            <a:r>
              <a:rPr lang="en-US" b="1" dirty="0">
                <a:solidFill>
                  <a:schemeClr val="bg1"/>
                </a:solidFill>
              </a:rPr>
              <a:t> glue syntax (recommended)</a:t>
            </a:r>
          </a:p>
          <a:p>
            <a:pPr marL="742950" lvl="1" indent="-285750">
              <a:buFont typeface="Arial" panose="020B0604020202020204" pitchFamily="34" charset="0"/>
              <a:buChar char="•"/>
            </a:pPr>
            <a:r>
              <a:rPr lang="en-US" b="1" dirty="0">
                <a:solidFill>
                  <a:schemeClr val="bg1"/>
                </a:solidFill>
              </a:rPr>
              <a:t>{a}</a:t>
            </a:r>
          </a:p>
          <a:p>
            <a:pPr marL="742950" lvl="1" indent="-285750">
              <a:buFont typeface="Arial" panose="020B0604020202020204" pitchFamily="34" charset="0"/>
              <a:buChar char="•"/>
            </a:pPr>
            <a:r>
              <a:rPr lang="en-US" b="1" dirty="0">
                <a:solidFill>
                  <a:schemeClr val="bg1"/>
                </a:solidFill>
              </a:rPr>
              <a:t>{{a}}</a:t>
            </a:r>
          </a:p>
          <a:p>
            <a:pPr marL="742950" lvl="1" indent="-285750">
              <a:buFont typeface="Arial" panose="020B0604020202020204" pitchFamily="34" charset="0"/>
              <a:buChar char="•"/>
            </a:pPr>
            <a:r>
              <a:rPr lang="en-US" b="1" dirty="0">
                <a:solidFill>
                  <a:schemeClr val="bg1"/>
                </a:solidFill>
              </a:rPr>
              <a:t>“{a}”</a:t>
            </a:r>
          </a:p>
          <a:p>
            <a:pPr marL="285750" indent="-285750">
              <a:buFont typeface="Arial" panose="020B0604020202020204" pitchFamily="34" charset="0"/>
              <a:buChar char="•"/>
            </a:pPr>
            <a:r>
              <a:rPr lang="en-US" b="1" dirty="0">
                <a:solidFill>
                  <a:schemeClr val="bg1"/>
                </a:solidFill>
              </a:rPr>
              <a:t>Deprecated but sometimes work</a:t>
            </a:r>
          </a:p>
          <a:p>
            <a:pPr marL="742950" lvl="1" indent="-285750">
              <a:buFont typeface="Arial" panose="020B0604020202020204" pitchFamily="34" charset="0"/>
              <a:buChar char="•"/>
            </a:pPr>
            <a:r>
              <a:rPr lang="en-US" b="1" dirty="0">
                <a:solidFill>
                  <a:schemeClr val="bg1"/>
                </a:solidFill>
              </a:rPr>
              <a:t>!!</a:t>
            </a:r>
            <a:r>
              <a:rPr lang="en-US" b="1" dirty="0" err="1">
                <a:solidFill>
                  <a:schemeClr val="bg1"/>
                </a:solidFill>
              </a:rPr>
              <a:t>sym</a:t>
            </a:r>
            <a:r>
              <a:rPr lang="en-US" b="1" dirty="0">
                <a:solidFill>
                  <a:schemeClr val="bg1"/>
                </a:solidFill>
              </a:rPr>
              <a:t>(a)</a:t>
            </a:r>
          </a:p>
          <a:p>
            <a:pPr marL="742950" lvl="1" indent="-285750">
              <a:buFont typeface="Arial" panose="020B0604020202020204" pitchFamily="34" charset="0"/>
              <a:buChar char="•"/>
            </a:pPr>
            <a:r>
              <a:rPr lang="en-US" b="1" dirty="0">
                <a:solidFill>
                  <a:schemeClr val="bg1"/>
                </a:solidFill>
              </a:rPr>
              <a:t>UQ(</a:t>
            </a:r>
            <a:r>
              <a:rPr lang="en-US" b="1" dirty="0" err="1">
                <a:solidFill>
                  <a:schemeClr val="bg1"/>
                </a:solidFill>
              </a:rPr>
              <a:t>sym</a:t>
            </a:r>
            <a:r>
              <a:rPr lang="en-US" b="1" dirty="0">
                <a:solidFill>
                  <a:schemeClr val="bg1"/>
                </a:solidFill>
              </a:rPr>
              <a:t>(a))</a:t>
            </a:r>
          </a:p>
          <a:p>
            <a:pPr marL="742950" lvl="1" indent="-285750">
              <a:buFont typeface="Arial" panose="020B0604020202020204" pitchFamily="34" charset="0"/>
              <a:buChar char="•"/>
            </a:pPr>
            <a:r>
              <a:rPr lang="en-US" b="1" dirty="0">
                <a:solidFill>
                  <a:schemeClr val="bg1"/>
                </a:solidFill>
              </a:rPr>
              <a:t>eval(substitute(a))</a:t>
            </a:r>
          </a:p>
          <a:p>
            <a:pPr marL="285750" indent="-285750">
              <a:buFont typeface="Arial" panose="020B0604020202020204" pitchFamily="34" charset="0"/>
              <a:buChar char="•"/>
            </a:pPr>
            <a:r>
              <a:rPr lang="en-US" b="1" dirty="0">
                <a:solidFill>
                  <a:schemeClr val="bg1"/>
                </a:solidFill>
              </a:rPr>
              <a:t>.data[[a]]</a:t>
            </a:r>
          </a:p>
          <a:p>
            <a:pPr marL="285750" indent="-285750">
              <a:buFont typeface="Arial" panose="020B0604020202020204" pitchFamily="34" charset="0"/>
              <a:buChar char="•"/>
            </a:pPr>
            <a:r>
              <a:rPr lang="en-US" b="1" dirty="0">
                <a:solidFill>
                  <a:schemeClr val="bg1"/>
                </a:solidFill>
              </a:rPr>
              <a:t>Use the walrus operator (:=) instead of the equals sign (=) within </a:t>
            </a:r>
            <a:r>
              <a:rPr lang="en-US" b="1" dirty="0" err="1">
                <a:solidFill>
                  <a:schemeClr val="bg1"/>
                </a:solidFill>
              </a:rPr>
              <a:t>dyplr</a:t>
            </a:r>
            <a:r>
              <a:rPr lang="en-US" b="1" dirty="0">
                <a:solidFill>
                  <a:schemeClr val="bg1"/>
                </a:solidFill>
              </a:rPr>
              <a:t> verbs such as mutate</a:t>
            </a:r>
          </a:p>
        </p:txBody>
      </p:sp>
    </p:spTree>
    <p:extLst>
      <p:ext uri="{BB962C8B-B14F-4D97-AF65-F5344CB8AC3E}">
        <p14:creationId xmlns:p14="http://schemas.microsoft.com/office/powerpoint/2010/main" val="4078457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D65C-37B9-F397-E7C0-954973C1A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7C527-CA80-C444-2CE0-EA53D73FDEFE}"/>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A5C0D7B7-E512-49F6-F9AC-D885A2168836}"/>
              </a:ext>
            </a:extLst>
          </p:cNvPr>
          <p:cNvSpPr>
            <a:spLocks noGrp="1"/>
          </p:cNvSpPr>
          <p:nvPr>
            <p:ph type="sldNum" sz="quarter" idx="12"/>
          </p:nvPr>
        </p:nvSpPr>
        <p:spPr/>
        <p:txBody>
          <a:bodyPr/>
          <a:lstStyle/>
          <a:p>
            <a:fld id="{B5CEABB6-07DC-46E8-9B57-56EC44A396E5}" type="slidenum">
              <a:rPr lang="en-US" smtClean="0"/>
              <a:pPr/>
              <a:t>47</a:t>
            </a:fld>
            <a:endParaRPr lang="en-US"/>
          </a:p>
        </p:txBody>
      </p:sp>
      <p:sp>
        <p:nvSpPr>
          <p:cNvPr id="9" name="TextBox 8">
            <a:extLst>
              <a:ext uri="{FF2B5EF4-FFF2-40B4-BE49-F238E27FC236}">
                <a16:creationId xmlns:a16="http://schemas.microsoft.com/office/drawing/2014/main" id="{4F4045CF-3757-E1CC-14FA-AF48DF7F4B7B}"/>
              </a:ext>
            </a:extLst>
          </p:cNvPr>
          <p:cNvSpPr txBox="1"/>
          <p:nvPr/>
        </p:nvSpPr>
        <p:spPr>
          <a:xfrm>
            <a:off x="306007" y="1533434"/>
            <a:ext cx="11579288" cy="5078313"/>
          </a:xfrm>
          <a:prstGeom prst="rect">
            <a:avLst/>
          </a:prstGeom>
          <a:solidFill>
            <a:schemeClr val="bg2">
              <a:lumMod val="10000"/>
              <a:alpha val="5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TextBox 2">
            <a:extLst>
              <a:ext uri="{FF2B5EF4-FFF2-40B4-BE49-F238E27FC236}">
                <a16:creationId xmlns:a16="http://schemas.microsoft.com/office/drawing/2014/main" id="{3FA6FE8A-4534-A5BD-E245-1F2F969E0651}"/>
              </a:ext>
            </a:extLst>
          </p:cNvPr>
          <p:cNvSpPr txBox="1"/>
          <p:nvPr/>
        </p:nvSpPr>
        <p:spPr>
          <a:xfrm>
            <a:off x="4665306" y="1227777"/>
            <a:ext cx="7386197"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calculate_diagnostic_accuracy(d = scrambled_data,</a:t>
            </a:r>
          </a:p>
          <a:p>
            <a:r>
              <a:rPr lang="en-US" dirty="0">
                <a:solidFill>
                  <a:schemeClr val="accent5">
                    <a:lumMod val="20000"/>
                    <a:lumOff val="80000"/>
                  </a:schemeClr>
                </a:solidFill>
              </a:rPr>
              <a:t>			        severity_definition = “mvs_factor”,</a:t>
            </a:r>
          </a:p>
          <a:p>
            <a:r>
              <a:rPr lang="en-US" dirty="0">
                <a:solidFill>
                  <a:schemeClr val="accent5">
                    <a:lumMod val="20000"/>
                    <a:lumOff val="80000"/>
                  </a:schemeClr>
                </a:solidFill>
              </a:rPr>
              <a:t>			        denominator = “all diarrhea”,</a:t>
            </a:r>
          </a:p>
          <a:p>
            <a:r>
              <a:rPr lang="en-US" dirty="0">
                <a:solidFill>
                  <a:schemeClr val="accent5">
                    <a:lumMod val="20000"/>
                    <a:lumOff val="80000"/>
                  </a:schemeClr>
                </a:solidFill>
              </a:rPr>
              <a:t>			        antibiotics = “overall”)</a:t>
            </a:r>
          </a:p>
        </p:txBody>
      </p:sp>
      <p:sp>
        <p:nvSpPr>
          <p:cNvPr id="4" name="TextBox 3">
            <a:extLst>
              <a:ext uri="{FF2B5EF4-FFF2-40B4-BE49-F238E27FC236}">
                <a16:creationId xmlns:a16="http://schemas.microsoft.com/office/drawing/2014/main" id="{C2C1606F-255F-0861-A28C-40A8ED23775A}"/>
              </a:ext>
            </a:extLst>
          </p:cNvPr>
          <p:cNvSpPr txBox="1"/>
          <p:nvPr/>
        </p:nvSpPr>
        <p:spPr>
          <a:xfrm>
            <a:off x="4665306" y="3598898"/>
            <a:ext cx="7386197" cy="2031325"/>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measure    value    severity_definition          denom    antibiotics</a:t>
            </a:r>
          </a:p>
          <a:p>
            <a:r>
              <a:rPr lang="en-US" dirty="0">
                <a:solidFill>
                  <a:schemeClr val="accent5">
                    <a:lumMod val="20000"/>
                    <a:lumOff val="80000"/>
                  </a:schemeClr>
                </a:solidFill>
              </a:rPr>
              <a:t>            se      77.1                mvs_factor    all diarrhea          overall</a:t>
            </a:r>
          </a:p>
          <a:p>
            <a:r>
              <a:rPr lang="en-US" dirty="0">
                <a:solidFill>
                  <a:schemeClr val="accent5">
                    <a:lumMod val="20000"/>
                    <a:lumOff val="80000"/>
                  </a:schemeClr>
                </a:solidFill>
              </a:rPr>
              <a:t>            sp        3.5                mvs_factor    all diarrhea          overall</a:t>
            </a:r>
          </a:p>
          <a:p>
            <a:r>
              <a:rPr lang="en-US" dirty="0">
                <a:solidFill>
                  <a:schemeClr val="accent5">
                    <a:lumMod val="20000"/>
                    <a:lumOff val="80000"/>
                  </a:schemeClr>
                </a:solidFill>
              </a:rPr>
              <a:t>   diag.ac      59.2                mvs_factor    all diarrhea          overall</a:t>
            </a:r>
          </a:p>
          <a:p>
            <a:r>
              <a:rPr lang="en-US" dirty="0">
                <a:solidFill>
                  <a:schemeClr val="accent5">
                    <a:lumMod val="20000"/>
                    <a:lumOff val="80000"/>
                  </a:schemeClr>
                </a:solidFill>
              </a:rPr>
              <a:t>     pv.pos     71.3                mvs_factor    all diarrhea          overall</a:t>
            </a:r>
          </a:p>
          <a:p>
            <a:r>
              <a:rPr lang="en-US" dirty="0">
                <a:solidFill>
                  <a:schemeClr val="accent5">
                    <a:lumMod val="20000"/>
                    <a:lumOff val="80000"/>
                  </a:schemeClr>
                </a:solidFill>
              </a:rPr>
              <a:t>     pv.neg       4.7                mvs_factor    all diarrhea          overall</a:t>
            </a:r>
          </a:p>
        </p:txBody>
      </p:sp>
    </p:spTree>
    <p:extLst>
      <p:ext uri="{BB962C8B-B14F-4D97-AF65-F5344CB8AC3E}">
        <p14:creationId xmlns:p14="http://schemas.microsoft.com/office/powerpoint/2010/main" val="2343776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27B1F-B21B-3635-3D65-AC4CBC1E83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D9254-B6A2-87F6-0F31-2C5DA59CB492}"/>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74E40279-0B36-CE94-ED03-3A3C333CC945}"/>
              </a:ext>
            </a:extLst>
          </p:cNvPr>
          <p:cNvSpPr>
            <a:spLocks noGrp="1"/>
          </p:cNvSpPr>
          <p:nvPr>
            <p:ph type="sldNum" sz="quarter" idx="12"/>
          </p:nvPr>
        </p:nvSpPr>
        <p:spPr/>
        <p:txBody>
          <a:bodyPr/>
          <a:lstStyle/>
          <a:p>
            <a:fld id="{B5CEABB6-07DC-46E8-9B57-56EC44A396E5}" type="slidenum">
              <a:rPr lang="en-US" smtClean="0"/>
              <a:pPr/>
              <a:t>48</a:t>
            </a:fld>
            <a:endParaRPr lang="en-US"/>
          </a:p>
        </p:txBody>
      </p:sp>
      <p:sp>
        <p:nvSpPr>
          <p:cNvPr id="9" name="TextBox 8">
            <a:extLst>
              <a:ext uri="{FF2B5EF4-FFF2-40B4-BE49-F238E27FC236}">
                <a16:creationId xmlns:a16="http://schemas.microsoft.com/office/drawing/2014/main" id="{068F3263-1C26-E6C8-5713-6D578961C51C}"/>
              </a:ext>
            </a:extLst>
          </p:cNvPr>
          <p:cNvSpPr txBox="1"/>
          <p:nvPr/>
        </p:nvSpPr>
        <p:spPr>
          <a:xfrm>
            <a:off x="306007" y="1533434"/>
            <a:ext cx="11579288" cy="5078313"/>
          </a:xfrm>
          <a:prstGeom prst="rect">
            <a:avLst/>
          </a:prstGeom>
          <a:solidFill>
            <a:schemeClr val="bg2">
              <a:lumMod val="10000"/>
              <a:alpha val="5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TextBox 2">
            <a:extLst>
              <a:ext uri="{FF2B5EF4-FFF2-40B4-BE49-F238E27FC236}">
                <a16:creationId xmlns:a16="http://schemas.microsoft.com/office/drawing/2014/main" id="{F680AB9B-3410-5C1E-2DD8-CED5BD7D62FF}"/>
              </a:ext>
            </a:extLst>
          </p:cNvPr>
          <p:cNvSpPr txBox="1"/>
          <p:nvPr/>
        </p:nvSpPr>
        <p:spPr>
          <a:xfrm>
            <a:off x="4665306" y="1227777"/>
            <a:ext cx="7386197"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calculate_diagnostic_accuracy(d = scrambled_data,</a:t>
            </a:r>
          </a:p>
          <a:p>
            <a:r>
              <a:rPr lang="en-US" dirty="0">
                <a:solidFill>
                  <a:schemeClr val="accent5">
                    <a:lumMod val="20000"/>
                    <a:lumOff val="80000"/>
                  </a:schemeClr>
                </a:solidFill>
              </a:rPr>
              <a:t>			        severity_definition = “mvs_factor”,</a:t>
            </a:r>
          </a:p>
          <a:p>
            <a:r>
              <a:rPr lang="en-US" dirty="0">
                <a:solidFill>
                  <a:schemeClr val="accent5">
                    <a:lumMod val="20000"/>
                    <a:lumOff val="80000"/>
                  </a:schemeClr>
                </a:solidFill>
              </a:rPr>
              <a:t>			        denominator = “all diarrhea”,</a:t>
            </a:r>
          </a:p>
          <a:p>
            <a:r>
              <a:rPr lang="en-US" dirty="0">
                <a:solidFill>
                  <a:schemeClr val="accent5">
                    <a:lumMod val="20000"/>
                    <a:lumOff val="80000"/>
                  </a:schemeClr>
                </a:solidFill>
              </a:rPr>
              <a:t>			        antibiotics = “overall”)</a:t>
            </a:r>
          </a:p>
        </p:txBody>
      </p:sp>
      <p:sp>
        <p:nvSpPr>
          <p:cNvPr id="4" name="TextBox 3">
            <a:extLst>
              <a:ext uri="{FF2B5EF4-FFF2-40B4-BE49-F238E27FC236}">
                <a16:creationId xmlns:a16="http://schemas.microsoft.com/office/drawing/2014/main" id="{A9A2B8EA-5B54-AD42-45DB-6B45C06E7CBC}"/>
              </a:ext>
            </a:extLst>
          </p:cNvPr>
          <p:cNvSpPr txBox="1"/>
          <p:nvPr/>
        </p:nvSpPr>
        <p:spPr>
          <a:xfrm>
            <a:off x="4665306" y="3598898"/>
            <a:ext cx="7386197" cy="2031325"/>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measure    value    severity_definition          denom    antibiotics</a:t>
            </a:r>
          </a:p>
          <a:p>
            <a:r>
              <a:rPr lang="en-US" dirty="0">
                <a:solidFill>
                  <a:schemeClr val="accent5">
                    <a:lumMod val="20000"/>
                    <a:lumOff val="80000"/>
                  </a:schemeClr>
                </a:solidFill>
              </a:rPr>
              <a:t>            se      77.1                mvs_factor    all diarrhea          overall</a:t>
            </a:r>
          </a:p>
          <a:p>
            <a:r>
              <a:rPr lang="en-US" dirty="0">
                <a:solidFill>
                  <a:schemeClr val="accent5">
                    <a:lumMod val="20000"/>
                    <a:lumOff val="80000"/>
                  </a:schemeClr>
                </a:solidFill>
              </a:rPr>
              <a:t>            sp        3.5                mvs_factor    all diarrhea          overall</a:t>
            </a:r>
          </a:p>
          <a:p>
            <a:r>
              <a:rPr lang="en-US" dirty="0">
                <a:solidFill>
                  <a:schemeClr val="accent5">
                    <a:lumMod val="20000"/>
                    <a:lumOff val="80000"/>
                  </a:schemeClr>
                </a:solidFill>
              </a:rPr>
              <a:t>   diag.ac      59.2                mvs_factor    all diarrhea          overall</a:t>
            </a:r>
          </a:p>
          <a:p>
            <a:r>
              <a:rPr lang="en-US" dirty="0">
                <a:solidFill>
                  <a:schemeClr val="accent5">
                    <a:lumMod val="20000"/>
                    <a:lumOff val="80000"/>
                  </a:schemeClr>
                </a:solidFill>
              </a:rPr>
              <a:t>     pv.pos     71.3                mvs_factor    all diarrhea          overall</a:t>
            </a:r>
          </a:p>
          <a:p>
            <a:r>
              <a:rPr lang="en-US" dirty="0">
                <a:solidFill>
                  <a:schemeClr val="accent5">
                    <a:lumMod val="20000"/>
                    <a:lumOff val="80000"/>
                  </a:schemeClr>
                </a:solidFill>
              </a:rPr>
              <a:t>     pv.neg       4.7                mvs_factor    all diarrhea          overall</a:t>
            </a:r>
          </a:p>
        </p:txBody>
      </p:sp>
      <p:sp>
        <p:nvSpPr>
          <p:cNvPr id="6" name="Oval 5">
            <a:extLst>
              <a:ext uri="{FF2B5EF4-FFF2-40B4-BE49-F238E27FC236}">
                <a16:creationId xmlns:a16="http://schemas.microsoft.com/office/drawing/2014/main" id="{D88567FA-58B9-9C3F-CC7D-260B9768516C}"/>
              </a:ext>
            </a:extLst>
          </p:cNvPr>
          <p:cNvSpPr/>
          <p:nvPr/>
        </p:nvSpPr>
        <p:spPr>
          <a:xfrm>
            <a:off x="7303008" y="1349986"/>
            <a:ext cx="4582287" cy="1477328"/>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5536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D81A7-B50D-D53A-50BA-1FF3B4AFE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90360-7D1A-335F-6918-E1D953517144}"/>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864BAEC2-AC91-94D9-5AB8-CDD5AE25EA5F}"/>
              </a:ext>
            </a:extLst>
          </p:cNvPr>
          <p:cNvSpPr>
            <a:spLocks noGrp="1"/>
          </p:cNvSpPr>
          <p:nvPr>
            <p:ph type="sldNum" sz="quarter" idx="12"/>
          </p:nvPr>
        </p:nvSpPr>
        <p:spPr/>
        <p:txBody>
          <a:bodyPr/>
          <a:lstStyle/>
          <a:p>
            <a:fld id="{B5CEABB6-07DC-46E8-9B57-56EC44A396E5}" type="slidenum">
              <a:rPr lang="en-US" smtClean="0"/>
              <a:pPr/>
              <a:t>49</a:t>
            </a:fld>
            <a:endParaRPr lang="en-US"/>
          </a:p>
        </p:txBody>
      </p:sp>
      <p:sp>
        <p:nvSpPr>
          <p:cNvPr id="9" name="TextBox 8">
            <a:extLst>
              <a:ext uri="{FF2B5EF4-FFF2-40B4-BE49-F238E27FC236}">
                <a16:creationId xmlns:a16="http://schemas.microsoft.com/office/drawing/2014/main" id="{DA7082F8-8E1A-69F5-CA25-22E90818312B}"/>
              </a:ext>
            </a:extLst>
          </p:cNvPr>
          <p:cNvSpPr txBox="1"/>
          <p:nvPr/>
        </p:nvSpPr>
        <p:spPr>
          <a:xfrm>
            <a:off x="2609102" y="2945664"/>
            <a:ext cx="6973098" cy="1754326"/>
          </a:xfrm>
          <a:prstGeom prst="rect">
            <a:avLst/>
          </a:prstGeom>
          <a:solidFill>
            <a:schemeClr val="bg2">
              <a:lumMod val="10000"/>
            </a:schemeClr>
          </a:solidFill>
        </p:spPr>
        <p:txBody>
          <a:bodyPr wrap="square" rtlCol="0">
            <a:spAutoFit/>
          </a:bodyPr>
          <a:lstStyle/>
          <a:p>
            <a:r>
              <a:rPr lang="en-US" dirty="0">
                <a:solidFill>
                  <a:schemeClr val="accent5">
                    <a:lumMod val="20000"/>
                    <a:lumOff val="80000"/>
                  </a:schemeClr>
                </a:solidFill>
              </a:rPr>
              <a:t>definitions_severity = c(“mvs_factor”, “mvs_or_dysentery_factor”, </a:t>
            </a:r>
          </a:p>
          <a:p>
            <a:r>
              <a:rPr lang="en-US" dirty="0">
                <a:solidFill>
                  <a:schemeClr val="accent5">
                    <a:lumMod val="20000"/>
                    <a:lumOff val="80000"/>
                  </a:schemeClr>
                </a:solidFill>
              </a:rPr>
              <a:t>                                           “clark_factor”, “gems_msd_factor”)</a:t>
            </a:r>
          </a:p>
          <a:p>
            <a:r>
              <a:rPr lang="en-US" dirty="0">
                <a:solidFill>
                  <a:schemeClr val="accent5">
                    <a:lumMod val="20000"/>
                    <a:lumOff val="80000"/>
                  </a:schemeClr>
                </a:solidFill>
              </a:rPr>
              <a:t>denom = c(“all diarrhea”, “shigella”)</a:t>
            </a:r>
          </a:p>
          <a:p>
            <a:r>
              <a:rPr lang="en-US" dirty="0">
                <a:solidFill>
                  <a:schemeClr val="accent5">
                    <a:lumMod val="20000"/>
                    <a:lumOff val="80000"/>
                  </a:schemeClr>
                </a:solidFill>
              </a:rPr>
              <a:t>antibiotics = c(“overall”, “antibiotics”, “no antibiotics”)</a:t>
            </a:r>
          </a:p>
          <a:p>
            <a:endParaRPr lang="en-US" dirty="0">
              <a:solidFill>
                <a:schemeClr val="accent5">
                  <a:lumMod val="20000"/>
                  <a:lumOff val="80000"/>
                </a:schemeClr>
              </a:solidFill>
            </a:endParaRPr>
          </a:p>
          <a:p>
            <a:r>
              <a:rPr lang="en-US" dirty="0">
                <a:solidFill>
                  <a:schemeClr val="accent5">
                    <a:lumMod val="20000"/>
                    <a:lumOff val="80000"/>
                  </a:schemeClr>
                </a:solidFill>
              </a:rPr>
              <a:t>diagnostic_accuracy = data.frame()</a:t>
            </a:r>
          </a:p>
        </p:txBody>
      </p:sp>
    </p:spTree>
    <p:extLst>
      <p:ext uri="{BB962C8B-B14F-4D97-AF65-F5344CB8AC3E}">
        <p14:creationId xmlns:p14="http://schemas.microsoft.com/office/powerpoint/2010/main" val="326947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dirty="0"/>
              <a:t>For-loops</a:t>
            </a:r>
          </a:p>
        </p:txBody>
      </p:sp>
      <p:pic>
        <p:nvPicPr>
          <p:cNvPr id="10" name="Picture Placeholder 9" descr="Rollercoaster track loops and twists shown against the sky">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rotWithShape="1">
          <a:blip r:embed="rId2"/>
          <a:srcRect l="21004" t="-138" r="32908" b="138"/>
          <a:stretch/>
        </p:blipFill>
        <p:spPr>
          <a:xfrm>
            <a:off x="7625969" y="-9144"/>
            <a:ext cx="4581525" cy="6602413"/>
          </a:xfrm>
        </p:spPr>
      </p:pic>
    </p:spTree>
    <p:extLst>
      <p:ext uri="{BB962C8B-B14F-4D97-AF65-F5344CB8AC3E}">
        <p14:creationId xmlns:p14="http://schemas.microsoft.com/office/powerpoint/2010/main" val="37869073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5E7B-5E04-8881-9B12-A1FF1D62B5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A7C0F-ECE4-AD2E-7854-673012731B73}"/>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FE24C30A-6E12-D408-0E5F-B57672887219}"/>
              </a:ext>
            </a:extLst>
          </p:cNvPr>
          <p:cNvSpPr>
            <a:spLocks noGrp="1"/>
          </p:cNvSpPr>
          <p:nvPr>
            <p:ph type="sldNum" sz="quarter" idx="12"/>
          </p:nvPr>
        </p:nvSpPr>
        <p:spPr/>
        <p:txBody>
          <a:bodyPr/>
          <a:lstStyle/>
          <a:p>
            <a:fld id="{B5CEABB6-07DC-46E8-9B57-56EC44A396E5}" type="slidenum">
              <a:rPr lang="en-US" smtClean="0"/>
              <a:pPr/>
              <a:t>50</a:t>
            </a:fld>
            <a:endParaRPr lang="en-US"/>
          </a:p>
        </p:txBody>
      </p:sp>
      <p:sp>
        <p:nvSpPr>
          <p:cNvPr id="3" name="TextBox 2">
            <a:extLst>
              <a:ext uri="{FF2B5EF4-FFF2-40B4-BE49-F238E27FC236}">
                <a16:creationId xmlns:a16="http://schemas.microsoft.com/office/drawing/2014/main" id="{49630B6D-898E-6965-C61E-0D2CA20B3EDB}"/>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filter(positive_tac_or_culture==1)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Tree>
    <p:extLst>
      <p:ext uri="{BB962C8B-B14F-4D97-AF65-F5344CB8AC3E}">
        <p14:creationId xmlns:p14="http://schemas.microsoft.com/office/powerpoint/2010/main" val="1846963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09C47-607C-9E81-ACF7-954E92382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8CDCF9-46B6-701E-EE3A-D54F8C82664D}"/>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55D94FB6-2DAE-A6E8-A137-9C416FFB0860}"/>
              </a:ext>
            </a:extLst>
          </p:cNvPr>
          <p:cNvSpPr>
            <a:spLocks noGrp="1"/>
          </p:cNvSpPr>
          <p:nvPr>
            <p:ph type="sldNum" sz="quarter" idx="12"/>
          </p:nvPr>
        </p:nvSpPr>
        <p:spPr/>
        <p:txBody>
          <a:bodyPr/>
          <a:lstStyle/>
          <a:p>
            <a:fld id="{B5CEABB6-07DC-46E8-9B57-56EC44A396E5}" type="slidenum">
              <a:rPr lang="en-US" smtClean="0"/>
              <a:pPr/>
              <a:t>51</a:t>
            </a:fld>
            <a:endParaRPr lang="en-US"/>
          </a:p>
        </p:txBody>
      </p:sp>
      <p:sp>
        <p:nvSpPr>
          <p:cNvPr id="3" name="TextBox 2">
            <a:extLst>
              <a:ext uri="{FF2B5EF4-FFF2-40B4-BE49-F238E27FC236}">
                <a16:creationId xmlns:a16="http://schemas.microsoft.com/office/drawing/2014/main" id="{5D3EA5D0-6BE2-3C9A-B9F3-397804836F1A}"/>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filter(positive_tac_or_culture==1)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4" name="Oval 3">
            <a:extLst>
              <a:ext uri="{FF2B5EF4-FFF2-40B4-BE49-F238E27FC236}">
                <a16:creationId xmlns:a16="http://schemas.microsoft.com/office/drawing/2014/main" id="{12364CFA-8D3A-2873-C23C-EA649C19CAFF}"/>
              </a:ext>
            </a:extLst>
          </p:cNvPr>
          <p:cNvSpPr/>
          <p:nvPr/>
        </p:nvSpPr>
        <p:spPr>
          <a:xfrm>
            <a:off x="687549" y="1513594"/>
            <a:ext cx="3198652" cy="543807"/>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63652B4-EED5-C918-1A61-169643349B9A}"/>
              </a:ext>
            </a:extLst>
          </p:cNvPr>
          <p:cNvCxnSpPr>
            <a:cxnSpLocks/>
            <a:stCxn id="4" idx="6"/>
            <a:endCxn id="7" idx="0"/>
          </p:cNvCxnSpPr>
          <p:nvPr/>
        </p:nvCxnSpPr>
        <p:spPr>
          <a:xfrm>
            <a:off x="3886201" y="1785498"/>
            <a:ext cx="5206248" cy="390682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4D20A85-ECE8-B1F2-2487-0FE8D89AEDBD}"/>
              </a:ext>
            </a:extLst>
          </p:cNvPr>
          <p:cNvSpPr/>
          <p:nvPr/>
        </p:nvSpPr>
        <p:spPr>
          <a:xfrm>
            <a:off x="8051717" y="5692323"/>
            <a:ext cx="2081463" cy="926431"/>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Outermost for-loop: severity definitions</a:t>
            </a:r>
          </a:p>
        </p:txBody>
      </p:sp>
      <p:sp>
        <p:nvSpPr>
          <p:cNvPr id="11" name="Oval 10">
            <a:extLst>
              <a:ext uri="{FF2B5EF4-FFF2-40B4-BE49-F238E27FC236}">
                <a16:creationId xmlns:a16="http://schemas.microsoft.com/office/drawing/2014/main" id="{0EC506D4-4EB1-31BE-344F-0DAE9F96E017}"/>
              </a:ext>
            </a:extLst>
          </p:cNvPr>
          <p:cNvSpPr/>
          <p:nvPr/>
        </p:nvSpPr>
        <p:spPr>
          <a:xfrm>
            <a:off x="10296819" y="5230766"/>
            <a:ext cx="336346" cy="332733"/>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8BCD808-6293-77DE-C7F2-E31795CEAFD1}"/>
              </a:ext>
            </a:extLst>
          </p:cNvPr>
          <p:cNvCxnSpPr>
            <a:cxnSpLocks/>
            <a:stCxn id="11" idx="4"/>
            <a:endCxn id="7" idx="0"/>
          </p:cNvCxnSpPr>
          <p:nvPr/>
        </p:nvCxnSpPr>
        <p:spPr>
          <a:xfrm flipH="1">
            <a:off x="9092449" y="5563499"/>
            <a:ext cx="1372543" cy="12882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995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D8943-196B-94E3-EFFF-EF8C7418A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F0F2E-BEA6-1E11-AC4C-47BF23C26C6D}"/>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364267F1-D39D-9554-45D2-ED3C61B100D3}"/>
              </a:ext>
            </a:extLst>
          </p:cNvPr>
          <p:cNvSpPr>
            <a:spLocks noGrp="1"/>
          </p:cNvSpPr>
          <p:nvPr>
            <p:ph type="sldNum" sz="quarter" idx="12"/>
          </p:nvPr>
        </p:nvSpPr>
        <p:spPr/>
        <p:txBody>
          <a:bodyPr/>
          <a:lstStyle/>
          <a:p>
            <a:fld id="{B5CEABB6-07DC-46E8-9B57-56EC44A396E5}" type="slidenum">
              <a:rPr lang="en-US" smtClean="0"/>
              <a:pPr/>
              <a:t>52</a:t>
            </a:fld>
            <a:endParaRPr lang="en-US"/>
          </a:p>
        </p:txBody>
      </p:sp>
      <p:sp>
        <p:nvSpPr>
          <p:cNvPr id="3" name="TextBox 2">
            <a:extLst>
              <a:ext uri="{FF2B5EF4-FFF2-40B4-BE49-F238E27FC236}">
                <a16:creationId xmlns:a16="http://schemas.microsoft.com/office/drawing/2014/main" id="{A10E77F6-6255-9521-C09C-C9175A9F0BF5}"/>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filter(positive_tac_or_culture==1)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B03FF9C4-DCD2-7A80-4317-0939D9A433E9}"/>
              </a:ext>
            </a:extLst>
          </p:cNvPr>
          <p:cNvSpPr/>
          <p:nvPr/>
        </p:nvSpPr>
        <p:spPr>
          <a:xfrm>
            <a:off x="1380162" y="1875545"/>
            <a:ext cx="1467813" cy="467606"/>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DB899C4-ED6F-0EC6-4FDC-8FB45C36AB2B}"/>
              </a:ext>
            </a:extLst>
          </p:cNvPr>
          <p:cNvCxnSpPr>
            <a:cxnSpLocks/>
            <a:stCxn id="11" idx="6"/>
            <a:endCxn id="13" idx="0"/>
          </p:cNvCxnSpPr>
          <p:nvPr/>
        </p:nvCxnSpPr>
        <p:spPr>
          <a:xfrm>
            <a:off x="2847975" y="2109348"/>
            <a:ext cx="6244474" cy="358297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6614A17-69EF-DB54-5472-89B8DA1A258C}"/>
              </a:ext>
            </a:extLst>
          </p:cNvPr>
          <p:cNvSpPr/>
          <p:nvPr/>
        </p:nvSpPr>
        <p:spPr>
          <a:xfrm>
            <a:off x="8051717" y="5692323"/>
            <a:ext cx="2081463" cy="926431"/>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Middle for-loop: denominator</a:t>
            </a:r>
          </a:p>
        </p:txBody>
      </p:sp>
      <p:sp>
        <p:nvSpPr>
          <p:cNvPr id="14" name="Oval 13">
            <a:extLst>
              <a:ext uri="{FF2B5EF4-FFF2-40B4-BE49-F238E27FC236}">
                <a16:creationId xmlns:a16="http://schemas.microsoft.com/office/drawing/2014/main" id="{63CE1C5A-8A73-F01E-03CD-A58E22882FBD}"/>
              </a:ext>
            </a:extLst>
          </p:cNvPr>
          <p:cNvSpPr/>
          <p:nvPr/>
        </p:nvSpPr>
        <p:spPr>
          <a:xfrm>
            <a:off x="10458744" y="5230766"/>
            <a:ext cx="336346" cy="332733"/>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6A391F1-7F64-E46F-7CCE-54EE3A191804}"/>
              </a:ext>
            </a:extLst>
          </p:cNvPr>
          <p:cNvCxnSpPr>
            <a:cxnSpLocks/>
            <a:stCxn id="14" idx="4"/>
            <a:endCxn id="13" idx="0"/>
          </p:cNvCxnSpPr>
          <p:nvPr/>
        </p:nvCxnSpPr>
        <p:spPr>
          <a:xfrm flipH="1">
            <a:off x="9092449" y="5563499"/>
            <a:ext cx="1534468" cy="12882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366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9A2C5-E3E0-5C04-54B3-AB61A3F55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A1F61-61B5-1B03-20F7-05C113C32E0F}"/>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641DEB9A-6D7A-8FC5-C3FF-CC89228BCFE1}"/>
              </a:ext>
            </a:extLst>
          </p:cNvPr>
          <p:cNvSpPr>
            <a:spLocks noGrp="1"/>
          </p:cNvSpPr>
          <p:nvPr>
            <p:ph type="sldNum" sz="quarter" idx="12"/>
          </p:nvPr>
        </p:nvSpPr>
        <p:spPr/>
        <p:txBody>
          <a:bodyPr/>
          <a:lstStyle/>
          <a:p>
            <a:fld id="{B5CEABB6-07DC-46E8-9B57-56EC44A396E5}" type="slidenum">
              <a:rPr lang="en-US" smtClean="0"/>
              <a:pPr/>
              <a:t>53</a:t>
            </a:fld>
            <a:endParaRPr lang="en-US"/>
          </a:p>
        </p:txBody>
      </p:sp>
      <p:sp>
        <p:nvSpPr>
          <p:cNvPr id="3" name="TextBox 2">
            <a:extLst>
              <a:ext uri="{FF2B5EF4-FFF2-40B4-BE49-F238E27FC236}">
                <a16:creationId xmlns:a16="http://schemas.microsoft.com/office/drawing/2014/main" id="{A926E381-2BE3-3250-A827-834E8A9D0F4F}"/>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filter(positive_tac_or_culture==1)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BDB46C1A-8B4C-DB5A-D0C2-AF708D337940}"/>
              </a:ext>
            </a:extLst>
          </p:cNvPr>
          <p:cNvSpPr/>
          <p:nvPr/>
        </p:nvSpPr>
        <p:spPr>
          <a:xfrm>
            <a:off x="1380162" y="2381249"/>
            <a:ext cx="9246755" cy="160972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3CC0452-66A1-3895-05BB-BB48F637F239}"/>
              </a:ext>
            </a:extLst>
          </p:cNvPr>
          <p:cNvCxnSpPr>
            <a:cxnSpLocks/>
            <a:stCxn id="11" idx="4"/>
            <a:endCxn id="13" idx="0"/>
          </p:cNvCxnSpPr>
          <p:nvPr/>
        </p:nvCxnSpPr>
        <p:spPr>
          <a:xfrm>
            <a:off x="6003540" y="3990974"/>
            <a:ext cx="3088909" cy="17013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3806442-A284-E897-0C2C-B0BCAEF82ECB}"/>
              </a:ext>
            </a:extLst>
          </p:cNvPr>
          <p:cNvSpPr/>
          <p:nvPr/>
        </p:nvSpPr>
        <p:spPr>
          <a:xfrm>
            <a:off x="8051717" y="5692323"/>
            <a:ext cx="2081463" cy="926431"/>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Middle for-loop: denominator</a:t>
            </a:r>
          </a:p>
        </p:txBody>
      </p:sp>
      <p:sp>
        <p:nvSpPr>
          <p:cNvPr id="4" name="Oval 3">
            <a:extLst>
              <a:ext uri="{FF2B5EF4-FFF2-40B4-BE49-F238E27FC236}">
                <a16:creationId xmlns:a16="http://schemas.microsoft.com/office/drawing/2014/main" id="{B7E0BF32-33AF-AD6D-7442-B3E119616893}"/>
              </a:ext>
            </a:extLst>
          </p:cNvPr>
          <p:cNvSpPr/>
          <p:nvPr/>
        </p:nvSpPr>
        <p:spPr>
          <a:xfrm>
            <a:off x="4000500" y="2762250"/>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ADEC1B9-C53F-8DA6-EA8E-01ED6331AFC1}"/>
              </a:ext>
            </a:extLst>
          </p:cNvPr>
          <p:cNvSpPr/>
          <p:nvPr/>
        </p:nvSpPr>
        <p:spPr>
          <a:xfrm>
            <a:off x="4248150" y="3057525"/>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FF50E7-B042-7217-0F12-B571A534FEAE}"/>
              </a:ext>
            </a:extLst>
          </p:cNvPr>
          <p:cNvSpPr/>
          <p:nvPr/>
        </p:nvSpPr>
        <p:spPr>
          <a:xfrm>
            <a:off x="10103113" y="5246202"/>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03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0C580-1C1D-36F0-4E8A-A8BA642DF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9CFF8-7EE1-C044-CD3B-3615FA79E0FF}"/>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3C71DAFA-7D69-2F93-972D-05FFB20D88F5}"/>
              </a:ext>
            </a:extLst>
          </p:cNvPr>
          <p:cNvSpPr>
            <a:spLocks noGrp="1"/>
          </p:cNvSpPr>
          <p:nvPr>
            <p:ph type="sldNum" sz="quarter" idx="12"/>
          </p:nvPr>
        </p:nvSpPr>
        <p:spPr/>
        <p:txBody>
          <a:bodyPr/>
          <a:lstStyle/>
          <a:p>
            <a:fld id="{B5CEABB6-07DC-46E8-9B57-56EC44A396E5}" type="slidenum">
              <a:rPr lang="en-US" smtClean="0"/>
              <a:pPr/>
              <a:t>54</a:t>
            </a:fld>
            <a:endParaRPr lang="en-US"/>
          </a:p>
        </p:txBody>
      </p:sp>
      <p:sp>
        <p:nvSpPr>
          <p:cNvPr id="3" name="TextBox 2">
            <a:extLst>
              <a:ext uri="{FF2B5EF4-FFF2-40B4-BE49-F238E27FC236}">
                <a16:creationId xmlns:a16="http://schemas.microsoft.com/office/drawing/2014/main" id="{D5997702-F865-9435-C2C8-9D00C6560752}"/>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filter(positive_tac_or_culture==1)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5DE61771-F742-5D23-E0F7-ECDE26CD8DB6}"/>
              </a:ext>
            </a:extLst>
          </p:cNvPr>
          <p:cNvSpPr/>
          <p:nvPr/>
        </p:nvSpPr>
        <p:spPr>
          <a:xfrm>
            <a:off x="1771650" y="2154198"/>
            <a:ext cx="1809750" cy="474702"/>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96637D7-B8D9-625C-E391-A4FD8B8BCBB9}"/>
              </a:ext>
            </a:extLst>
          </p:cNvPr>
          <p:cNvCxnSpPr>
            <a:cxnSpLocks/>
            <a:stCxn id="11" idx="4"/>
            <a:endCxn id="13" idx="0"/>
          </p:cNvCxnSpPr>
          <p:nvPr/>
        </p:nvCxnSpPr>
        <p:spPr>
          <a:xfrm>
            <a:off x="2676525" y="2628900"/>
            <a:ext cx="6415924" cy="306342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2922AAC9-97C0-8F02-D4DB-824207A95B59}"/>
              </a:ext>
            </a:extLst>
          </p:cNvPr>
          <p:cNvSpPr/>
          <p:nvPr/>
        </p:nvSpPr>
        <p:spPr>
          <a:xfrm>
            <a:off x="8051717" y="5692323"/>
            <a:ext cx="2081463" cy="926431"/>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Inner for-loop: antibiotic treatment</a:t>
            </a:r>
          </a:p>
        </p:txBody>
      </p:sp>
      <p:sp>
        <p:nvSpPr>
          <p:cNvPr id="16" name="Oval 15">
            <a:extLst>
              <a:ext uri="{FF2B5EF4-FFF2-40B4-BE49-F238E27FC236}">
                <a16:creationId xmlns:a16="http://schemas.microsoft.com/office/drawing/2014/main" id="{9ADA7577-37C3-0BF8-10C0-0B7B7EEF6B97}"/>
              </a:ext>
            </a:extLst>
          </p:cNvPr>
          <p:cNvSpPr/>
          <p:nvPr/>
        </p:nvSpPr>
        <p:spPr>
          <a:xfrm>
            <a:off x="10639719" y="5230766"/>
            <a:ext cx="336346" cy="332733"/>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44DA64E-12CD-CF9E-5AD3-6A55D6DB79C6}"/>
              </a:ext>
            </a:extLst>
          </p:cNvPr>
          <p:cNvCxnSpPr>
            <a:cxnSpLocks/>
            <a:stCxn id="16" idx="4"/>
          </p:cNvCxnSpPr>
          <p:nvPr/>
        </p:nvCxnSpPr>
        <p:spPr>
          <a:xfrm flipH="1">
            <a:off x="9273424" y="5563499"/>
            <a:ext cx="1534468" cy="12882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345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7B42B-C5E2-14D5-BD92-C3521F29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CF9351-5A55-27CB-E02C-B880901CCF6F}"/>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41781DCA-FEBD-8CD1-25E1-F0DE81EF46D5}"/>
              </a:ext>
            </a:extLst>
          </p:cNvPr>
          <p:cNvSpPr>
            <a:spLocks noGrp="1"/>
          </p:cNvSpPr>
          <p:nvPr>
            <p:ph type="sldNum" sz="quarter" idx="12"/>
          </p:nvPr>
        </p:nvSpPr>
        <p:spPr/>
        <p:txBody>
          <a:bodyPr/>
          <a:lstStyle/>
          <a:p>
            <a:fld id="{B5CEABB6-07DC-46E8-9B57-56EC44A396E5}" type="slidenum">
              <a:rPr lang="en-US" smtClean="0"/>
              <a:pPr/>
              <a:t>55</a:t>
            </a:fld>
            <a:endParaRPr lang="en-US"/>
          </a:p>
        </p:txBody>
      </p:sp>
      <p:sp>
        <p:nvSpPr>
          <p:cNvPr id="3" name="TextBox 2">
            <a:extLst>
              <a:ext uri="{FF2B5EF4-FFF2-40B4-BE49-F238E27FC236}">
                <a16:creationId xmlns:a16="http://schemas.microsoft.com/office/drawing/2014/main" id="{E2B9589B-F21E-94A5-6BF4-36A25291CAB5}"/>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filter(positive_tac_or_culture==1)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filter(any_abx==0)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7182078C-1EA2-4E62-2558-C465AAE7B732}"/>
              </a:ext>
            </a:extLst>
          </p:cNvPr>
          <p:cNvSpPr/>
          <p:nvPr/>
        </p:nvSpPr>
        <p:spPr>
          <a:xfrm>
            <a:off x="1177226" y="3609085"/>
            <a:ext cx="6738049" cy="160972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7315D6C-3DF1-01F7-60D2-047380B13936}"/>
              </a:ext>
            </a:extLst>
          </p:cNvPr>
          <p:cNvCxnSpPr>
            <a:cxnSpLocks/>
            <a:stCxn id="11" idx="4"/>
            <a:endCxn id="13" idx="0"/>
          </p:cNvCxnSpPr>
          <p:nvPr/>
        </p:nvCxnSpPr>
        <p:spPr>
          <a:xfrm>
            <a:off x="4546251" y="5218810"/>
            <a:ext cx="4546198" cy="47351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9F8FDDCC-83A2-8082-032E-EC2FEA1FD76F}"/>
              </a:ext>
            </a:extLst>
          </p:cNvPr>
          <p:cNvSpPr/>
          <p:nvPr/>
        </p:nvSpPr>
        <p:spPr>
          <a:xfrm>
            <a:off x="8051717" y="5692323"/>
            <a:ext cx="2081463" cy="926431"/>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Inner for-loop: antibiotic treatment</a:t>
            </a:r>
          </a:p>
        </p:txBody>
      </p:sp>
    </p:spTree>
    <p:extLst>
      <p:ext uri="{BB962C8B-B14F-4D97-AF65-F5344CB8AC3E}">
        <p14:creationId xmlns:p14="http://schemas.microsoft.com/office/powerpoint/2010/main" val="3562254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7B07E-C88A-8A02-2458-3152E5D45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DD003-EEBE-882B-ACEB-8C9FF561CECA}"/>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77F2EC40-6C95-1376-FE58-E2137C527CB6}"/>
              </a:ext>
            </a:extLst>
          </p:cNvPr>
          <p:cNvSpPr>
            <a:spLocks noGrp="1"/>
          </p:cNvSpPr>
          <p:nvPr>
            <p:ph type="sldNum" sz="quarter" idx="12"/>
          </p:nvPr>
        </p:nvSpPr>
        <p:spPr/>
        <p:txBody>
          <a:bodyPr/>
          <a:lstStyle/>
          <a:p>
            <a:fld id="{B5CEABB6-07DC-46E8-9B57-56EC44A396E5}" type="slidenum">
              <a:rPr lang="en-US" smtClean="0"/>
              <a:pPr/>
              <a:t>56</a:t>
            </a:fld>
            <a:endParaRPr lang="en-US"/>
          </a:p>
        </p:txBody>
      </p:sp>
      <p:sp>
        <p:nvSpPr>
          <p:cNvPr id="3" name="TextBox 2">
            <a:extLst>
              <a:ext uri="{FF2B5EF4-FFF2-40B4-BE49-F238E27FC236}">
                <a16:creationId xmlns:a16="http://schemas.microsoft.com/office/drawing/2014/main" id="{D4F539C1-D6A1-8D53-6D2A-638517455134}"/>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AA8FF110-82A7-A647-8C7B-0F4CCFA39C46}"/>
              </a:ext>
            </a:extLst>
          </p:cNvPr>
          <p:cNvSpPr/>
          <p:nvPr/>
        </p:nvSpPr>
        <p:spPr>
          <a:xfrm>
            <a:off x="1177226" y="3609085"/>
            <a:ext cx="6738049" cy="160972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740825C-F375-6D0C-EB37-27A0AD5B70AD}"/>
              </a:ext>
            </a:extLst>
          </p:cNvPr>
          <p:cNvCxnSpPr>
            <a:cxnSpLocks/>
            <a:stCxn id="11" idx="4"/>
            <a:endCxn id="13" idx="0"/>
          </p:cNvCxnSpPr>
          <p:nvPr/>
        </p:nvCxnSpPr>
        <p:spPr>
          <a:xfrm>
            <a:off x="4546251" y="5218810"/>
            <a:ext cx="4546198" cy="47351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7F147BCD-5B1A-F4C3-CC75-7A049ACD9F77}"/>
              </a:ext>
            </a:extLst>
          </p:cNvPr>
          <p:cNvSpPr/>
          <p:nvPr/>
        </p:nvSpPr>
        <p:spPr>
          <a:xfrm>
            <a:off x="8051717" y="5692323"/>
            <a:ext cx="2081463" cy="926431"/>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Inner for-loop: antibiotic treatment</a:t>
            </a:r>
          </a:p>
        </p:txBody>
      </p:sp>
      <p:sp>
        <p:nvSpPr>
          <p:cNvPr id="4" name="Oval 3">
            <a:extLst>
              <a:ext uri="{FF2B5EF4-FFF2-40B4-BE49-F238E27FC236}">
                <a16:creationId xmlns:a16="http://schemas.microsoft.com/office/drawing/2014/main" id="{EBCA59A1-ADF1-47F9-1A02-D9F6D0CD43ED}"/>
              </a:ext>
            </a:extLst>
          </p:cNvPr>
          <p:cNvSpPr/>
          <p:nvPr/>
        </p:nvSpPr>
        <p:spPr>
          <a:xfrm>
            <a:off x="3571875" y="3876675"/>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AE9519-EA73-C5B9-ACC3-555789C50118}"/>
              </a:ext>
            </a:extLst>
          </p:cNvPr>
          <p:cNvSpPr/>
          <p:nvPr/>
        </p:nvSpPr>
        <p:spPr>
          <a:xfrm>
            <a:off x="4562475" y="4147101"/>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F2EC3B-5B0F-9CD0-403D-48EB30D2547C}"/>
              </a:ext>
            </a:extLst>
          </p:cNvPr>
          <p:cNvSpPr/>
          <p:nvPr/>
        </p:nvSpPr>
        <p:spPr>
          <a:xfrm>
            <a:off x="10103113" y="5246202"/>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1B1CD7-B95D-A308-BD8A-8596CA8302D3}"/>
              </a:ext>
            </a:extLst>
          </p:cNvPr>
          <p:cNvSpPr/>
          <p:nvPr/>
        </p:nvSpPr>
        <p:spPr>
          <a:xfrm>
            <a:off x="4892867" y="4428087"/>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0283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59D07-72D8-FC84-F356-9BF0BD826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C23D8-3C29-6F7B-7E9F-29587F7A9A6C}"/>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9C7E9D17-00C2-A881-166C-791B2F70761A}"/>
              </a:ext>
            </a:extLst>
          </p:cNvPr>
          <p:cNvSpPr>
            <a:spLocks noGrp="1"/>
          </p:cNvSpPr>
          <p:nvPr>
            <p:ph type="sldNum" sz="quarter" idx="12"/>
          </p:nvPr>
        </p:nvSpPr>
        <p:spPr/>
        <p:txBody>
          <a:bodyPr/>
          <a:lstStyle/>
          <a:p>
            <a:fld id="{B5CEABB6-07DC-46E8-9B57-56EC44A396E5}" type="slidenum">
              <a:rPr lang="en-US" smtClean="0"/>
              <a:pPr/>
              <a:t>57</a:t>
            </a:fld>
            <a:endParaRPr lang="en-US"/>
          </a:p>
        </p:txBody>
      </p:sp>
      <p:sp>
        <p:nvSpPr>
          <p:cNvPr id="3" name="TextBox 2">
            <a:extLst>
              <a:ext uri="{FF2B5EF4-FFF2-40B4-BE49-F238E27FC236}">
                <a16:creationId xmlns:a16="http://schemas.microsoft.com/office/drawing/2014/main" id="{6136C5AB-A8C7-434A-4EDA-31832D2007EC}"/>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4" name="Oval 3">
            <a:extLst>
              <a:ext uri="{FF2B5EF4-FFF2-40B4-BE49-F238E27FC236}">
                <a16:creationId xmlns:a16="http://schemas.microsoft.com/office/drawing/2014/main" id="{C9199C88-2CC1-0115-5373-4C0F08680DF2}"/>
              </a:ext>
            </a:extLst>
          </p:cNvPr>
          <p:cNvSpPr/>
          <p:nvPr/>
        </p:nvSpPr>
        <p:spPr>
          <a:xfrm>
            <a:off x="10127680" y="5243229"/>
            <a:ext cx="280057" cy="317298"/>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110F320-3269-747D-8373-F7E974477006}"/>
              </a:ext>
            </a:extLst>
          </p:cNvPr>
          <p:cNvSpPr/>
          <p:nvPr/>
        </p:nvSpPr>
        <p:spPr>
          <a:xfrm>
            <a:off x="10347092" y="5243229"/>
            <a:ext cx="232023" cy="320270"/>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BAF7319-E0A5-D61B-8B7D-BC938ABDDAC6}"/>
              </a:ext>
            </a:extLst>
          </p:cNvPr>
          <p:cNvSpPr/>
          <p:nvPr/>
        </p:nvSpPr>
        <p:spPr>
          <a:xfrm>
            <a:off x="10531081" y="5227794"/>
            <a:ext cx="232023" cy="332733"/>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F214406-E4F4-ABF4-8931-7A4240AF3171}"/>
              </a:ext>
            </a:extLst>
          </p:cNvPr>
          <p:cNvSpPr/>
          <p:nvPr/>
        </p:nvSpPr>
        <p:spPr>
          <a:xfrm>
            <a:off x="10702459" y="5224822"/>
            <a:ext cx="232023" cy="332733"/>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4954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2D812-9613-AE3D-D082-F77458CCA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5AD44-FB88-9E0B-C044-22DDCDC5AAFA}"/>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514B8C13-2D92-A3C5-C975-FA9CC94227D7}"/>
              </a:ext>
            </a:extLst>
          </p:cNvPr>
          <p:cNvSpPr>
            <a:spLocks noGrp="1"/>
          </p:cNvSpPr>
          <p:nvPr>
            <p:ph type="sldNum" sz="quarter" idx="12"/>
          </p:nvPr>
        </p:nvSpPr>
        <p:spPr/>
        <p:txBody>
          <a:bodyPr/>
          <a:lstStyle/>
          <a:p>
            <a:fld id="{B5CEABB6-07DC-46E8-9B57-56EC44A396E5}" type="slidenum">
              <a:rPr lang="en-US" smtClean="0"/>
              <a:pPr/>
              <a:t>58</a:t>
            </a:fld>
            <a:endParaRPr lang="en-US"/>
          </a:p>
        </p:txBody>
      </p:sp>
      <p:pic>
        <p:nvPicPr>
          <p:cNvPr id="4" name="Picture 3">
            <a:extLst>
              <a:ext uri="{FF2B5EF4-FFF2-40B4-BE49-F238E27FC236}">
                <a16:creationId xmlns:a16="http://schemas.microsoft.com/office/drawing/2014/main" id="{FFC719F1-E672-425E-F58C-06545B6BEC97}"/>
              </a:ext>
            </a:extLst>
          </p:cNvPr>
          <p:cNvPicPr>
            <a:picLocks noChangeAspect="1"/>
          </p:cNvPicPr>
          <p:nvPr/>
        </p:nvPicPr>
        <p:blipFill>
          <a:blip r:embed="rId3"/>
          <a:stretch>
            <a:fillRect/>
          </a:stretch>
        </p:blipFill>
        <p:spPr>
          <a:xfrm>
            <a:off x="6171861" y="1231666"/>
            <a:ext cx="4877481" cy="5182323"/>
          </a:xfrm>
          <a:prstGeom prst="rect">
            <a:avLst/>
          </a:prstGeom>
        </p:spPr>
      </p:pic>
    </p:spTree>
    <p:extLst>
      <p:ext uri="{BB962C8B-B14F-4D97-AF65-F5344CB8AC3E}">
        <p14:creationId xmlns:p14="http://schemas.microsoft.com/office/powerpoint/2010/main" val="2968255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E2FC-9746-768D-D19C-406CA687F6B9}"/>
              </a:ext>
            </a:extLst>
          </p:cNvPr>
          <p:cNvSpPr>
            <a:spLocks noGrp="1"/>
          </p:cNvSpPr>
          <p:nvPr>
            <p:ph type="title"/>
          </p:nvPr>
        </p:nvSpPr>
        <p:spPr/>
        <p:txBody>
          <a:bodyPr/>
          <a:lstStyle/>
          <a:p>
            <a:r>
              <a:rPr lang="en-US" dirty="0"/>
              <a:t>map</a:t>
            </a:r>
          </a:p>
        </p:txBody>
      </p:sp>
      <p:pic>
        <p:nvPicPr>
          <p:cNvPr id="3" name="Picture Placeholder 8" descr="Person hiking">
            <a:extLst>
              <a:ext uri="{FF2B5EF4-FFF2-40B4-BE49-F238E27FC236}">
                <a16:creationId xmlns:a16="http://schemas.microsoft.com/office/drawing/2014/main" id="{45D4FC08-FF2F-8610-2C4B-EB6487646BE3}"/>
              </a:ext>
            </a:extLst>
          </p:cNvPr>
          <p:cNvPicPr>
            <a:picLocks noChangeAspect="1"/>
          </p:cNvPicPr>
          <p:nvPr/>
        </p:nvPicPr>
        <p:blipFill>
          <a:blip r:embed="rId2"/>
          <a:srcRect l="7713" t="65890" r="-3" b="-989"/>
          <a:stretch>
            <a:fillRect/>
          </a:stretch>
        </p:blipFill>
        <p:spPr>
          <a:xfrm>
            <a:off x="3107093" y="4310742"/>
            <a:ext cx="8742785" cy="2215617"/>
          </a:xfrm>
          <a:prstGeom prst="rect">
            <a:avLst/>
          </a:prstGeom>
        </p:spPr>
      </p:pic>
    </p:spTree>
    <p:extLst>
      <p:ext uri="{BB962C8B-B14F-4D97-AF65-F5344CB8AC3E}">
        <p14:creationId xmlns:p14="http://schemas.microsoft.com/office/powerpoint/2010/main" val="2702690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a:t>structure</a:t>
            </a:r>
            <a:endParaRPr lang="en-ZA"/>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3284621"/>
            <a:ext cx="8324089" cy="2851483"/>
          </a:xfrm>
        </p:spPr>
        <p:txBody>
          <a:bodyPr>
            <a:normAutofit/>
          </a:bodyPr>
          <a:lstStyle/>
          <a:p>
            <a:r>
              <a:rPr lang="en-US"/>
              <a:t>2 inputs: value and sequence</a:t>
            </a:r>
          </a:p>
          <a:p>
            <a:pPr lvl="1"/>
            <a:r>
              <a:rPr lang="en-US"/>
              <a:t>Sequence is vector of terms you’d like the operation to be applied to</a:t>
            </a:r>
          </a:p>
          <a:p>
            <a:pPr lvl="1">
              <a:spcAft>
                <a:spcPts val="1200"/>
              </a:spcAft>
            </a:pPr>
            <a:r>
              <a:rPr lang="en-US"/>
              <a:t>Value is a stand-in for each value in the sequence</a:t>
            </a:r>
          </a:p>
          <a:p>
            <a:r>
              <a:rPr lang="en-US"/>
              <a:t>Statement describes the data manipulation applied to each value in sequence</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a:p>
        </p:txBody>
      </p:sp>
      <p:sp>
        <p:nvSpPr>
          <p:cNvPr id="5" name="TextBox 4">
            <a:extLst>
              <a:ext uri="{FF2B5EF4-FFF2-40B4-BE49-F238E27FC236}">
                <a16:creationId xmlns:a16="http://schemas.microsoft.com/office/drawing/2014/main" id="{CA4111ED-5216-F450-493A-DC2F463656C5}"/>
              </a:ext>
            </a:extLst>
          </p:cNvPr>
          <p:cNvSpPr txBox="1"/>
          <p:nvPr/>
        </p:nvSpPr>
        <p:spPr>
          <a:xfrm>
            <a:off x="911352" y="1692074"/>
            <a:ext cx="8136395" cy="1200329"/>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(value </a:t>
            </a:r>
            <a:r>
              <a:rPr lang="en-US">
                <a:solidFill>
                  <a:schemeClr val="accent4"/>
                </a:solidFill>
              </a:rPr>
              <a:t>in</a:t>
            </a:r>
            <a:r>
              <a:rPr lang="en-US">
                <a:solidFill>
                  <a:schemeClr val="accent5">
                    <a:lumMod val="20000"/>
                    <a:lumOff val="80000"/>
                  </a:schemeClr>
                </a:solidFill>
              </a:rPr>
              <a:t> sequence) {</a:t>
            </a:r>
          </a:p>
          <a:p>
            <a:r>
              <a:rPr lang="en-US">
                <a:solidFill>
                  <a:schemeClr val="accent5">
                    <a:lumMod val="20000"/>
                    <a:lumOff val="80000"/>
                  </a:schemeClr>
                </a:solidFill>
              </a:rPr>
              <a:t>statement</a:t>
            </a:r>
          </a:p>
          <a:p>
            <a:r>
              <a:rPr lang="en-US">
                <a:solidFill>
                  <a:schemeClr val="accent5">
                    <a:lumMod val="20000"/>
                    <a:lumOff val="80000"/>
                  </a:schemeClr>
                </a:solidFill>
              </a:rPr>
              <a:t>}</a:t>
            </a:r>
            <a:endParaRPr lang="en-US">
              <a:solidFill>
                <a:schemeClr val="accent4"/>
              </a:solidFill>
            </a:endParaRPr>
          </a:p>
        </p:txBody>
      </p:sp>
    </p:spTree>
    <p:extLst>
      <p:ext uri="{BB962C8B-B14F-4D97-AF65-F5344CB8AC3E}">
        <p14:creationId xmlns:p14="http://schemas.microsoft.com/office/powerpoint/2010/main" val="2099008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9ADD2-4EE7-48C7-77AF-434F333F8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6EFCC-A0CD-140C-1FA7-A07A345B5EFD}"/>
              </a:ext>
            </a:extLst>
          </p:cNvPr>
          <p:cNvSpPr>
            <a:spLocks noGrp="1"/>
          </p:cNvSpPr>
          <p:nvPr>
            <p:ph type="title"/>
          </p:nvPr>
        </p:nvSpPr>
        <p:spPr>
          <a:xfrm>
            <a:off x="893064" y="72518"/>
            <a:ext cx="8297380" cy="1326514"/>
          </a:xfrm>
        </p:spPr>
        <p:txBody>
          <a:bodyPr/>
          <a:lstStyle/>
          <a:p>
            <a:r>
              <a:rPr lang="en-US"/>
              <a:t>structure</a:t>
            </a:r>
            <a:endParaRPr lang="en-ZA"/>
          </a:p>
        </p:txBody>
      </p:sp>
      <p:sp>
        <p:nvSpPr>
          <p:cNvPr id="4" name="Text Placeholder 3">
            <a:extLst>
              <a:ext uri="{FF2B5EF4-FFF2-40B4-BE49-F238E27FC236}">
                <a16:creationId xmlns:a16="http://schemas.microsoft.com/office/drawing/2014/main" id="{6BBE9F6B-E7EB-82D5-BD64-7017C65F0D7D}"/>
              </a:ext>
            </a:extLst>
          </p:cNvPr>
          <p:cNvSpPr>
            <a:spLocks noGrp="1"/>
          </p:cNvSpPr>
          <p:nvPr>
            <p:ph type="body" sz="quarter" idx="13"/>
          </p:nvPr>
        </p:nvSpPr>
        <p:spPr>
          <a:xfrm>
            <a:off x="865631" y="3284621"/>
            <a:ext cx="8324089" cy="2851483"/>
          </a:xfrm>
        </p:spPr>
        <p:txBody>
          <a:bodyPr>
            <a:normAutofit/>
          </a:bodyPr>
          <a:lstStyle/>
          <a:p>
            <a:endParaRPr lang="en-US" dirty="0"/>
          </a:p>
          <a:p>
            <a:r>
              <a:rPr lang="en-US" dirty="0"/>
              <a:t>2 inputs: data (.x) and function (.f)</a:t>
            </a:r>
          </a:p>
          <a:p>
            <a:pPr lvl="1">
              <a:spcBef>
                <a:spcPts val="0"/>
              </a:spcBef>
              <a:spcAft>
                <a:spcPts val="1200"/>
              </a:spcAft>
            </a:pPr>
            <a:r>
              <a:rPr lang="en-US" dirty="0"/>
              <a:t>Because data is the first argument of all map functions, it works well with piping syntax</a:t>
            </a:r>
          </a:p>
          <a:p>
            <a:r>
              <a:rPr lang="en-US" dirty="0"/>
              <a:t>Above functions return different types of objects, in order: list, dataframe, double (numeric) vector, character vector, logical vector</a:t>
            </a:r>
          </a:p>
        </p:txBody>
      </p:sp>
      <p:sp>
        <p:nvSpPr>
          <p:cNvPr id="3" name="Slide Number Placeholder 2">
            <a:extLst>
              <a:ext uri="{FF2B5EF4-FFF2-40B4-BE49-F238E27FC236}">
                <a16:creationId xmlns:a16="http://schemas.microsoft.com/office/drawing/2014/main" id="{E222AEA4-E0A4-2A90-5464-0195BB55F08F}"/>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60</a:t>
            </a:fld>
            <a:endParaRPr lang="en-US" dirty="0"/>
          </a:p>
        </p:txBody>
      </p:sp>
      <p:sp>
        <p:nvSpPr>
          <p:cNvPr id="5" name="TextBox 4">
            <a:extLst>
              <a:ext uri="{FF2B5EF4-FFF2-40B4-BE49-F238E27FC236}">
                <a16:creationId xmlns:a16="http://schemas.microsoft.com/office/drawing/2014/main" id="{344FD987-AE7A-EEA3-B198-A4FE60E07FE8}"/>
              </a:ext>
            </a:extLst>
          </p:cNvPr>
          <p:cNvSpPr txBox="1"/>
          <p:nvPr/>
        </p:nvSpPr>
        <p:spPr>
          <a:xfrm>
            <a:off x="911352" y="1692074"/>
            <a:ext cx="8136395" cy="1754326"/>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map(.x, .f)</a:t>
            </a:r>
          </a:p>
          <a:p>
            <a:r>
              <a:rPr lang="en-US" dirty="0">
                <a:solidFill>
                  <a:schemeClr val="accent5">
                    <a:lumMod val="20000"/>
                    <a:lumOff val="80000"/>
                  </a:schemeClr>
                </a:solidFill>
              </a:rPr>
              <a:t>map_df(.x, .f)</a:t>
            </a:r>
          </a:p>
          <a:p>
            <a:r>
              <a:rPr lang="en-US" dirty="0">
                <a:solidFill>
                  <a:schemeClr val="accent5">
                    <a:lumMod val="20000"/>
                    <a:lumOff val="80000"/>
                  </a:schemeClr>
                </a:solidFill>
              </a:rPr>
              <a:t>map_dbl(.x, .f)</a:t>
            </a:r>
          </a:p>
          <a:p>
            <a:r>
              <a:rPr lang="en-US" dirty="0">
                <a:solidFill>
                  <a:schemeClr val="accent5">
                    <a:lumMod val="20000"/>
                    <a:lumOff val="80000"/>
                  </a:schemeClr>
                </a:solidFill>
              </a:rPr>
              <a:t>map_chr(.x, .f)</a:t>
            </a:r>
          </a:p>
          <a:p>
            <a:r>
              <a:rPr lang="en-US" dirty="0">
                <a:solidFill>
                  <a:schemeClr val="accent5">
                    <a:lumMod val="20000"/>
                    <a:lumOff val="80000"/>
                  </a:schemeClr>
                </a:solidFill>
              </a:rPr>
              <a:t>map_lgl(.x, .f)</a:t>
            </a:r>
            <a:endParaRPr lang="en-US" dirty="0">
              <a:solidFill>
                <a:schemeClr val="accent4"/>
              </a:solidFill>
            </a:endParaRPr>
          </a:p>
        </p:txBody>
      </p:sp>
    </p:spTree>
    <p:extLst>
      <p:ext uri="{BB962C8B-B14F-4D97-AF65-F5344CB8AC3E}">
        <p14:creationId xmlns:p14="http://schemas.microsoft.com/office/powerpoint/2010/main" val="35641783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B523BA-248D-01BB-D1C5-91F1BCA62F85}"/>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CE67105C-06ED-84C7-6DE4-B180573FA151}"/>
              </a:ext>
            </a:extLst>
          </p:cNvPr>
          <p:cNvSpPr>
            <a:spLocks noGrp="1"/>
          </p:cNvSpPr>
          <p:nvPr>
            <p:ph type="sldNum" sz="quarter" idx="12"/>
          </p:nvPr>
        </p:nvSpPr>
        <p:spPr/>
        <p:txBody>
          <a:bodyPr/>
          <a:lstStyle/>
          <a:p>
            <a:fld id="{B5CEABB6-07DC-46E8-9B57-56EC44A396E5}" type="slidenum">
              <a:rPr lang="en-US" smtClean="0"/>
              <a:pPr/>
              <a:t>61</a:t>
            </a:fld>
            <a:endParaRPr lang="en-US"/>
          </a:p>
        </p:txBody>
      </p:sp>
      <p:sp>
        <p:nvSpPr>
          <p:cNvPr id="5" name="TextBox 4">
            <a:extLst>
              <a:ext uri="{FF2B5EF4-FFF2-40B4-BE49-F238E27FC236}">
                <a16:creationId xmlns:a16="http://schemas.microsoft.com/office/drawing/2014/main" id="{2D2E19CD-019A-4974-343F-DC5D00637C56}"/>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Tree>
    <p:extLst>
      <p:ext uri="{BB962C8B-B14F-4D97-AF65-F5344CB8AC3E}">
        <p14:creationId xmlns:p14="http://schemas.microsoft.com/office/powerpoint/2010/main" val="16942150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B0809-AB90-B077-F3B0-6DE5F479AF1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55DE23D-022A-3919-0579-E72BFD70EAF3}"/>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0F97727F-AE1A-4C56-C0EC-A72B5E19BC29}"/>
              </a:ext>
            </a:extLst>
          </p:cNvPr>
          <p:cNvSpPr>
            <a:spLocks noGrp="1"/>
          </p:cNvSpPr>
          <p:nvPr>
            <p:ph type="sldNum" sz="quarter" idx="12"/>
          </p:nvPr>
        </p:nvSpPr>
        <p:spPr/>
        <p:txBody>
          <a:bodyPr/>
          <a:lstStyle/>
          <a:p>
            <a:fld id="{B5CEABB6-07DC-46E8-9B57-56EC44A396E5}" type="slidenum">
              <a:rPr lang="en-US" smtClean="0"/>
              <a:pPr/>
              <a:t>62</a:t>
            </a:fld>
            <a:endParaRPr lang="en-US"/>
          </a:p>
        </p:txBody>
      </p:sp>
      <p:sp>
        <p:nvSpPr>
          <p:cNvPr id="5" name="TextBox 4">
            <a:extLst>
              <a:ext uri="{FF2B5EF4-FFF2-40B4-BE49-F238E27FC236}">
                <a16:creationId xmlns:a16="http://schemas.microsoft.com/office/drawing/2014/main" id="{13B72DD8-0847-EBD7-2E6A-0DCCC0C5A7B6}"/>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B5EAF43C-F1BE-2A33-681F-9254E37AA098}"/>
              </a:ext>
            </a:extLst>
          </p:cNvPr>
          <p:cNvSpPr/>
          <p:nvPr/>
        </p:nvSpPr>
        <p:spPr>
          <a:xfrm>
            <a:off x="911352" y="1866915"/>
            <a:ext cx="1099235" cy="780476"/>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25A416A-3A7A-5F41-10EF-1AB804771146}"/>
              </a:ext>
            </a:extLst>
          </p:cNvPr>
          <p:cNvCxnSpPr>
            <a:cxnSpLocks/>
            <a:stCxn id="3" idx="6"/>
            <a:endCxn id="8" idx="0"/>
          </p:cNvCxnSpPr>
          <p:nvPr/>
        </p:nvCxnSpPr>
        <p:spPr>
          <a:xfrm>
            <a:off x="2010587" y="2257153"/>
            <a:ext cx="8265208" cy="342607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271A3F-57F0-C7BC-0BD1-7AB6ACF371E1}"/>
              </a:ext>
            </a:extLst>
          </p:cNvPr>
          <p:cNvSpPr/>
          <p:nvPr/>
        </p:nvSpPr>
        <p:spPr>
          <a:xfrm>
            <a:off x="9235063" y="5683226"/>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Map function</a:t>
            </a:r>
          </a:p>
        </p:txBody>
      </p:sp>
      <p:cxnSp>
        <p:nvCxnSpPr>
          <p:cNvPr id="9" name="Straight Arrow Connector 8">
            <a:extLst>
              <a:ext uri="{FF2B5EF4-FFF2-40B4-BE49-F238E27FC236}">
                <a16:creationId xmlns:a16="http://schemas.microsoft.com/office/drawing/2014/main" id="{6B404F20-F692-B1BB-E957-22FBA626DD4E}"/>
              </a:ext>
            </a:extLst>
          </p:cNvPr>
          <p:cNvCxnSpPr>
            <a:cxnSpLocks/>
            <a:stCxn id="10" idx="6"/>
            <a:endCxn id="8" idx="0"/>
          </p:cNvCxnSpPr>
          <p:nvPr/>
        </p:nvCxnSpPr>
        <p:spPr>
          <a:xfrm>
            <a:off x="2010587" y="3392503"/>
            <a:ext cx="8265208" cy="229072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6C71C4B-6E7C-48CD-43B0-FBC659889BAA}"/>
              </a:ext>
            </a:extLst>
          </p:cNvPr>
          <p:cNvSpPr/>
          <p:nvPr/>
        </p:nvSpPr>
        <p:spPr>
          <a:xfrm>
            <a:off x="911352" y="3055396"/>
            <a:ext cx="1099235" cy="6742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8089C54-7B6C-515D-2EDE-B953A9E8CCA3}"/>
              </a:ext>
            </a:extLst>
          </p:cNvPr>
          <p:cNvCxnSpPr>
            <a:cxnSpLocks/>
            <a:stCxn id="14" idx="6"/>
            <a:endCxn id="8" idx="0"/>
          </p:cNvCxnSpPr>
          <p:nvPr/>
        </p:nvCxnSpPr>
        <p:spPr>
          <a:xfrm>
            <a:off x="3363898" y="4455839"/>
            <a:ext cx="6911897" cy="122738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91092C0-F383-83EF-BDFC-2C00D2F75C3D}"/>
              </a:ext>
            </a:extLst>
          </p:cNvPr>
          <p:cNvSpPr/>
          <p:nvPr/>
        </p:nvSpPr>
        <p:spPr>
          <a:xfrm>
            <a:off x="2264663" y="4118732"/>
            <a:ext cx="1099235" cy="6742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2872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63A4-07E5-EEA5-448B-71568A3ED11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F7F0D6B-0EEA-241E-A81A-0005472C1BC1}"/>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C35CCE07-9107-BCB8-ECDE-062BE3A07372}"/>
              </a:ext>
            </a:extLst>
          </p:cNvPr>
          <p:cNvSpPr>
            <a:spLocks noGrp="1"/>
          </p:cNvSpPr>
          <p:nvPr>
            <p:ph type="sldNum" sz="quarter" idx="12"/>
          </p:nvPr>
        </p:nvSpPr>
        <p:spPr/>
        <p:txBody>
          <a:bodyPr/>
          <a:lstStyle/>
          <a:p>
            <a:fld id="{B5CEABB6-07DC-46E8-9B57-56EC44A396E5}" type="slidenum">
              <a:rPr lang="en-US" smtClean="0"/>
              <a:pPr/>
              <a:t>63</a:t>
            </a:fld>
            <a:endParaRPr lang="en-US"/>
          </a:p>
        </p:txBody>
      </p:sp>
      <p:sp>
        <p:nvSpPr>
          <p:cNvPr id="5" name="TextBox 4">
            <a:extLst>
              <a:ext uri="{FF2B5EF4-FFF2-40B4-BE49-F238E27FC236}">
                <a16:creationId xmlns:a16="http://schemas.microsoft.com/office/drawing/2014/main" id="{79656AE6-7C55-80DE-45DE-EDEECF5FC36C}"/>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705E9006-9D77-598E-A789-AE572773B656}"/>
              </a:ext>
            </a:extLst>
          </p:cNvPr>
          <p:cNvSpPr/>
          <p:nvPr/>
        </p:nvSpPr>
        <p:spPr>
          <a:xfrm>
            <a:off x="1873878" y="1911806"/>
            <a:ext cx="2878596" cy="780476"/>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C592B43-649D-5E81-1DA1-50FF47ED182D}"/>
              </a:ext>
            </a:extLst>
          </p:cNvPr>
          <p:cNvCxnSpPr>
            <a:cxnSpLocks/>
            <a:stCxn id="3" idx="6"/>
            <a:endCxn id="8" idx="0"/>
          </p:cNvCxnSpPr>
          <p:nvPr/>
        </p:nvCxnSpPr>
        <p:spPr>
          <a:xfrm>
            <a:off x="4752474" y="2302044"/>
            <a:ext cx="5523321" cy="3381182"/>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59250124-519E-4303-41AC-58507DE240D7}"/>
              </a:ext>
            </a:extLst>
          </p:cNvPr>
          <p:cNvSpPr/>
          <p:nvPr/>
        </p:nvSpPr>
        <p:spPr>
          <a:xfrm>
            <a:off x="9235063" y="5683226"/>
            <a:ext cx="2081463" cy="74595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data</a:t>
            </a:r>
          </a:p>
        </p:txBody>
      </p:sp>
      <p:cxnSp>
        <p:nvCxnSpPr>
          <p:cNvPr id="9" name="Straight Arrow Connector 8">
            <a:extLst>
              <a:ext uri="{FF2B5EF4-FFF2-40B4-BE49-F238E27FC236}">
                <a16:creationId xmlns:a16="http://schemas.microsoft.com/office/drawing/2014/main" id="{D2D3A33F-43E7-5CE9-3B4E-0F3DE99CAAD9}"/>
              </a:ext>
            </a:extLst>
          </p:cNvPr>
          <p:cNvCxnSpPr>
            <a:cxnSpLocks/>
            <a:stCxn id="10" idx="4"/>
            <a:endCxn id="8" idx="0"/>
          </p:cNvCxnSpPr>
          <p:nvPr/>
        </p:nvCxnSpPr>
        <p:spPr>
          <a:xfrm>
            <a:off x="4200613" y="3770517"/>
            <a:ext cx="6075182" cy="191270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A07D165-7280-174D-14A7-E014C5FC8BE3}"/>
              </a:ext>
            </a:extLst>
          </p:cNvPr>
          <p:cNvSpPr/>
          <p:nvPr/>
        </p:nvSpPr>
        <p:spPr>
          <a:xfrm>
            <a:off x="1916205" y="2990042"/>
            <a:ext cx="4568816" cy="78047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F8263A2-A833-89C0-C798-E19D4CB08F82}"/>
              </a:ext>
            </a:extLst>
          </p:cNvPr>
          <p:cNvCxnSpPr>
            <a:cxnSpLocks/>
            <a:stCxn id="14" idx="5"/>
            <a:endCxn id="8" idx="0"/>
          </p:cNvCxnSpPr>
          <p:nvPr/>
        </p:nvCxnSpPr>
        <p:spPr>
          <a:xfrm>
            <a:off x="1879901" y="4717133"/>
            <a:ext cx="8395894" cy="96609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6831F53-3F6C-E466-2298-5235822241AD}"/>
              </a:ext>
            </a:extLst>
          </p:cNvPr>
          <p:cNvSpPr/>
          <p:nvPr/>
        </p:nvSpPr>
        <p:spPr>
          <a:xfrm>
            <a:off x="941645" y="4141655"/>
            <a:ext cx="1099235" cy="67421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6693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D3CF3-7D43-1680-40AB-615FECBF735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0316DD1-ED2E-7CCF-229C-CE7EF87FDC34}"/>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B46D47C6-EE26-0BAE-491F-A13E4948F6DC}"/>
              </a:ext>
            </a:extLst>
          </p:cNvPr>
          <p:cNvSpPr>
            <a:spLocks noGrp="1"/>
          </p:cNvSpPr>
          <p:nvPr>
            <p:ph type="sldNum" sz="quarter" idx="12"/>
          </p:nvPr>
        </p:nvSpPr>
        <p:spPr/>
        <p:txBody>
          <a:bodyPr/>
          <a:lstStyle/>
          <a:p>
            <a:fld id="{B5CEABB6-07DC-46E8-9B57-56EC44A396E5}" type="slidenum">
              <a:rPr lang="en-US" smtClean="0"/>
              <a:pPr/>
              <a:t>64</a:t>
            </a:fld>
            <a:endParaRPr lang="en-US"/>
          </a:p>
        </p:txBody>
      </p:sp>
      <p:sp>
        <p:nvSpPr>
          <p:cNvPr id="5" name="TextBox 4">
            <a:extLst>
              <a:ext uri="{FF2B5EF4-FFF2-40B4-BE49-F238E27FC236}">
                <a16:creationId xmlns:a16="http://schemas.microsoft.com/office/drawing/2014/main" id="{CD2FFEEB-0388-EB84-BAC2-875FA167FD11}"/>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FB8CC84C-DF72-8480-264D-3C7660333290}"/>
              </a:ext>
            </a:extLst>
          </p:cNvPr>
          <p:cNvSpPr/>
          <p:nvPr/>
        </p:nvSpPr>
        <p:spPr>
          <a:xfrm>
            <a:off x="4385263" y="1891559"/>
            <a:ext cx="2878596" cy="780476"/>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F1D0242-B7B6-1B34-A040-480E62D765ED}"/>
              </a:ext>
            </a:extLst>
          </p:cNvPr>
          <p:cNvCxnSpPr>
            <a:cxnSpLocks/>
            <a:stCxn id="3" idx="3"/>
            <a:endCxn id="8" idx="0"/>
          </p:cNvCxnSpPr>
          <p:nvPr/>
        </p:nvCxnSpPr>
        <p:spPr>
          <a:xfrm>
            <a:off x="4806824" y="2557737"/>
            <a:ext cx="5468971" cy="312548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1BC202C-2ECA-0BD5-50BB-1C45E78F9C4E}"/>
              </a:ext>
            </a:extLst>
          </p:cNvPr>
          <p:cNvSpPr/>
          <p:nvPr/>
        </p:nvSpPr>
        <p:spPr>
          <a:xfrm>
            <a:off x="9235063" y="5683226"/>
            <a:ext cx="2081463" cy="74595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User-specified function</a:t>
            </a:r>
          </a:p>
        </p:txBody>
      </p:sp>
      <p:cxnSp>
        <p:nvCxnSpPr>
          <p:cNvPr id="9" name="Straight Arrow Connector 8">
            <a:extLst>
              <a:ext uri="{FF2B5EF4-FFF2-40B4-BE49-F238E27FC236}">
                <a16:creationId xmlns:a16="http://schemas.microsoft.com/office/drawing/2014/main" id="{D433C80F-9B17-7629-D7C9-D2A5BE0466F3}"/>
              </a:ext>
            </a:extLst>
          </p:cNvPr>
          <p:cNvCxnSpPr>
            <a:cxnSpLocks/>
            <a:stCxn id="10" idx="4"/>
            <a:endCxn id="8" idx="0"/>
          </p:cNvCxnSpPr>
          <p:nvPr/>
        </p:nvCxnSpPr>
        <p:spPr>
          <a:xfrm>
            <a:off x="8746063" y="3764696"/>
            <a:ext cx="1529732" cy="191853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653AEA0-98D7-8471-E59A-9734B32F9412}"/>
              </a:ext>
            </a:extLst>
          </p:cNvPr>
          <p:cNvSpPr/>
          <p:nvPr/>
        </p:nvSpPr>
        <p:spPr>
          <a:xfrm>
            <a:off x="6211478" y="2984221"/>
            <a:ext cx="5069170" cy="78047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266A09F-4F3A-C8B4-950B-9EAFE341AF09}"/>
              </a:ext>
            </a:extLst>
          </p:cNvPr>
          <p:cNvCxnSpPr>
            <a:cxnSpLocks/>
            <a:stCxn id="14" idx="6"/>
            <a:endCxn id="8" idx="0"/>
          </p:cNvCxnSpPr>
          <p:nvPr/>
        </p:nvCxnSpPr>
        <p:spPr>
          <a:xfrm>
            <a:off x="4158447" y="4478762"/>
            <a:ext cx="6117348" cy="120446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4FBCB2B-1DB0-E601-FBFD-E1C2880ADDC7}"/>
              </a:ext>
            </a:extLst>
          </p:cNvPr>
          <p:cNvSpPr/>
          <p:nvPr/>
        </p:nvSpPr>
        <p:spPr>
          <a:xfrm>
            <a:off x="3059212" y="4141655"/>
            <a:ext cx="1099235" cy="6742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460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01FB-A067-7F83-1645-6E76538FCB5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837ACEA-CB54-891B-406D-FD5C11C7DFD9}"/>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F9FAB134-676E-62FD-D0EC-D56BE343EFE5}"/>
              </a:ext>
            </a:extLst>
          </p:cNvPr>
          <p:cNvSpPr>
            <a:spLocks noGrp="1"/>
          </p:cNvSpPr>
          <p:nvPr>
            <p:ph type="sldNum" sz="quarter" idx="12"/>
          </p:nvPr>
        </p:nvSpPr>
        <p:spPr/>
        <p:txBody>
          <a:bodyPr/>
          <a:lstStyle/>
          <a:p>
            <a:fld id="{B5CEABB6-07DC-46E8-9B57-56EC44A396E5}" type="slidenum">
              <a:rPr lang="en-US" smtClean="0"/>
              <a:pPr/>
              <a:t>65</a:t>
            </a:fld>
            <a:endParaRPr lang="en-US"/>
          </a:p>
        </p:txBody>
      </p:sp>
      <p:sp>
        <p:nvSpPr>
          <p:cNvPr id="5" name="TextBox 4">
            <a:extLst>
              <a:ext uri="{FF2B5EF4-FFF2-40B4-BE49-F238E27FC236}">
                <a16:creationId xmlns:a16="http://schemas.microsoft.com/office/drawing/2014/main" id="{42775002-163E-67D7-A8A4-5B7DE142AED4}"/>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20F82359-81DA-513D-B243-A7F4F14DA6B6}"/>
              </a:ext>
            </a:extLst>
          </p:cNvPr>
          <p:cNvSpPr/>
          <p:nvPr/>
        </p:nvSpPr>
        <p:spPr>
          <a:xfrm>
            <a:off x="4385263" y="1891559"/>
            <a:ext cx="2878596" cy="780476"/>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5E6021F-FF4D-DC50-A45D-A85126FA08B9}"/>
              </a:ext>
            </a:extLst>
          </p:cNvPr>
          <p:cNvCxnSpPr>
            <a:cxnSpLocks/>
            <a:stCxn id="3" idx="3"/>
            <a:endCxn id="8" idx="0"/>
          </p:cNvCxnSpPr>
          <p:nvPr/>
        </p:nvCxnSpPr>
        <p:spPr>
          <a:xfrm>
            <a:off x="4806824" y="2557737"/>
            <a:ext cx="5468971" cy="312548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69B31D3-61B0-7BA8-2C91-27624DC6E81D}"/>
              </a:ext>
            </a:extLst>
          </p:cNvPr>
          <p:cNvSpPr/>
          <p:nvPr/>
        </p:nvSpPr>
        <p:spPr>
          <a:xfrm>
            <a:off x="9235063" y="5683226"/>
            <a:ext cx="2081463" cy="74595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User-specified function</a:t>
            </a:r>
          </a:p>
        </p:txBody>
      </p:sp>
      <p:cxnSp>
        <p:nvCxnSpPr>
          <p:cNvPr id="9" name="Straight Arrow Connector 8">
            <a:extLst>
              <a:ext uri="{FF2B5EF4-FFF2-40B4-BE49-F238E27FC236}">
                <a16:creationId xmlns:a16="http://schemas.microsoft.com/office/drawing/2014/main" id="{BB86BDE9-8342-0A2A-6AC6-A420BA6768B7}"/>
              </a:ext>
            </a:extLst>
          </p:cNvPr>
          <p:cNvCxnSpPr>
            <a:cxnSpLocks/>
            <a:stCxn id="10" idx="4"/>
            <a:endCxn id="8" idx="0"/>
          </p:cNvCxnSpPr>
          <p:nvPr/>
        </p:nvCxnSpPr>
        <p:spPr>
          <a:xfrm>
            <a:off x="8746063" y="3764696"/>
            <a:ext cx="1529732" cy="191853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2D1705E-E82E-DC49-E8D9-A7E15BA08677}"/>
              </a:ext>
            </a:extLst>
          </p:cNvPr>
          <p:cNvSpPr/>
          <p:nvPr/>
        </p:nvSpPr>
        <p:spPr>
          <a:xfrm>
            <a:off x="6211478" y="2984221"/>
            <a:ext cx="5069170" cy="78047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C723F94-F362-F353-A24F-123DA268F0F3}"/>
              </a:ext>
            </a:extLst>
          </p:cNvPr>
          <p:cNvCxnSpPr>
            <a:cxnSpLocks/>
            <a:stCxn id="14" idx="6"/>
            <a:endCxn id="8" idx="0"/>
          </p:cNvCxnSpPr>
          <p:nvPr/>
        </p:nvCxnSpPr>
        <p:spPr>
          <a:xfrm>
            <a:off x="4158447" y="4478762"/>
            <a:ext cx="6117348" cy="120446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11A1D8C-B611-81F8-3447-A9D88D610A08}"/>
              </a:ext>
            </a:extLst>
          </p:cNvPr>
          <p:cNvSpPr/>
          <p:nvPr/>
        </p:nvSpPr>
        <p:spPr>
          <a:xfrm>
            <a:off x="3059212" y="4141655"/>
            <a:ext cx="1099235" cy="6742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C8E746-5C04-47C2-CE92-05A6C03FE399}"/>
              </a:ext>
            </a:extLst>
          </p:cNvPr>
          <p:cNvSpPr txBox="1"/>
          <p:nvPr/>
        </p:nvSpPr>
        <p:spPr>
          <a:xfrm>
            <a:off x="7541309" y="389237"/>
            <a:ext cx="4360800" cy="1200329"/>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new_function = function(x) {x * 2}</a:t>
            </a:r>
          </a:p>
          <a:p>
            <a:r>
              <a:rPr lang="en-US" dirty="0">
                <a:solidFill>
                  <a:schemeClr val="accent5">
                    <a:lumMod val="20000"/>
                    <a:lumOff val="80000"/>
                  </a:schemeClr>
                </a:solidFill>
              </a:rPr>
              <a:t>new_function(2) </a:t>
            </a:r>
          </a:p>
          <a:p>
            <a:r>
              <a:rPr lang="en-US" dirty="0">
                <a:solidFill>
                  <a:schemeClr val="accent5">
                    <a:lumMod val="75000"/>
                  </a:schemeClr>
                </a:solidFill>
              </a:rPr>
              <a:t>4</a:t>
            </a:r>
          </a:p>
        </p:txBody>
      </p:sp>
    </p:spTree>
    <p:extLst>
      <p:ext uri="{BB962C8B-B14F-4D97-AF65-F5344CB8AC3E}">
        <p14:creationId xmlns:p14="http://schemas.microsoft.com/office/powerpoint/2010/main" val="3124806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0127D-4DEC-BBB1-0BD0-E1E34B95D93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60555BC-274D-2F02-1E4F-A3C1D52FDDB1}"/>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7E38DCF3-06A0-E14E-9C95-F7637D2BBB26}"/>
              </a:ext>
            </a:extLst>
          </p:cNvPr>
          <p:cNvSpPr>
            <a:spLocks noGrp="1"/>
          </p:cNvSpPr>
          <p:nvPr>
            <p:ph type="sldNum" sz="quarter" idx="12"/>
          </p:nvPr>
        </p:nvSpPr>
        <p:spPr/>
        <p:txBody>
          <a:bodyPr/>
          <a:lstStyle/>
          <a:p>
            <a:fld id="{B5CEABB6-07DC-46E8-9B57-56EC44A396E5}" type="slidenum">
              <a:rPr lang="en-US" smtClean="0"/>
              <a:pPr/>
              <a:t>66</a:t>
            </a:fld>
            <a:endParaRPr lang="en-US"/>
          </a:p>
        </p:txBody>
      </p:sp>
      <p:sp>
        <p:nvSpPr>
          <p:cNvPr id="5" name="TextBox 4">
            <a:extLst>
              <a:ext uri="{FF2B5EF4-FFF2-40B4-BE49-F238E27FC236}">
                <a16:creationId xmlns:a16="http://schemas.microsoft.com/office/drawing/2014/main" id="{05E3ADBB-BC9E-CF3E-9F8F-DBB6379FF0FA}"/>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186313B2-48CE-5E77-98B1-100D5AB754FD}"/>
              </a:ext>
            </a:extLst>
          </p:cNvPr>
          <p:cNvSpPr/>
          <p:nvPr/>
        </p:nvSpPr>
        <p:spPr>
          <a:xfrm>
            <a:off x="4385263" y="1891559"/>
            <a:ext cx="2878596" cy="780476"/>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9C93185-8186-417D-941A-395D8F97A1E7}"/>
              </a:ext>
            </a:extLst>
          </p:cNvPr>
          <p:cNvCxnSpPr>
            <a:cxnSpLocks/>
            <a:stCxn id="3" idx="3"/>
            <a:endCxn id="8" idx="0"/>
          </p:cNvCxnSpPr>
          <p:nvPr/>
        </p:nvCxnSpPr>
        <p:spPr>
          <a:xfrm>
            <a:off x="4806824" y="2557737"/>
            <a:ext cx="5468971" cy="312548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545320D5-79EB-C4D1-5717-9A5F6BD31BE6}"/>
              </a:ext>
            </a:extLst>
          </p:cNvPr>
          <p:cNvSpPr/>
          <p:nvPr/>
        </p:nvSpPr>
        <p:spPr>
          <a:xfrm>
            <a:off x="9235063" y="5683226"/>
            <a:ext cx="2081463" cy="74595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User-specified function</a:t>
            </a:r>
          </a:p>
        </p:txBody>
      </p:sp>
      <p:cxnSp>
        <p:nvCxnSpPr>
          <p:cNvPr id="9" name="Straight Arrow Connector 8">
            <a:extLst>
              <a:ext uri="{FF2B5EF4-FFF2-40B4-BE49-F238E27FC236}">
                <a16:creationId xmlns:a16="http://schemas.microsoft.com/office/drawing/2014/main" id="{1086EB63-3598-1EB9-8951-3FD66C4E3E82}"/>
              </a:ext>
            </a:extLst>
          </p:cNvPr>
          <p:cNvCxnSpPr>
            <a:cxnSpLocks/>
            <a:stCxn id="10" idx="4"/>
            <a:endCxn id="8" idx="0"/>
          </p:cNvCxnSpPr>
          <p:nvPr/>
        </p:nvCxnSpPr>
        <p:spPr>
          <a:xfrm>
            <a:off x="8746063" y="3764696"/>
            <a:ext cx="1529732" cy="191853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822B5C5-6CF4-74AD-7253-2B139B625AA0}"/>
              </a:ext>
            </a:extLst>
          </p:cNvPr>
          <p:cNvSpPr/>
          <p:nvPr/>
        </p:nvSpPr>
        <p:spPr>
          <a:xfrm>
            <a:off x="6211478" y="2984221"/>
            <a:ext cx="5069170" cy="78047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C82D4D-4EE1-4DA2-D227-7A06FD604D38}"/>
              </a:ext>
            </a:extLst>
          </p:cNvPr>
          <p:cNvCxnSpPr>
            <a:cxnSpLocks/>
            <a:stCxn id="14" idx="6"/>
            <a:endCxn id="8" idx="0"/>
          </p:cNvCxnSpPr>
          <p:nvPr/>
        </p:nvCxnSpPr>
        <p:spPr>
          <a:xfrm>
            <a:off x="3989999" y="4478762"/>
            <a:ext cx="6285796" cy="120446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171BB88-540C-6E23-D15C-01ABBB81D972}"/>
              </a:ext>
            </a:extLst>
          </p:cNvPr>
          <p:cNvSpPr/>
          <p:nvPr/>
        </p:nvSpPr>
        <p:spPr>
          <a:xfrm>
            <a:off x="2890764" y="4141655"/>
            <a:ext cx="1099235" cy="6742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D7D619-395F-1ADF-A9DA-9CCE5E161722}"/>
              </a:ext>
            </a:extLst>
          </p:cNvPr>
          <p:cNvSpPr/>
          <p:nvPr/>
        </p:nvSpPr>
        <p:spPr>
          <a:xfrm>
            <a:off x="4618587" y="2041782"/>
            <a:ext cx="468718" cy="466248"/>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8E1E89-632D-DAB4-A68C-573FEF26E7B7}"/>
              </a:ext>
            </a:extLst>
          </p:cNvPr>
          <p:cNvSpPr/>
          <p:nvPr/>
        </p:nvSpPr>
        <p:spPr>
          <a:xfrm>
            <a:off x="3152102" y="4187609"/>
            <a:ext cx="567907" cy="582306"/>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8C4183-6BD4-D345-0A34-198CFED85971}"/>
              </a:ext>
            </a:extLst>
          </p:cNvPr>
          <p:cNvSpPr/>
          <p:nvPr/>
        </p:nvSpPr>
        <p:spPr>
          <a:xfrm>
            <a:off x="5590202" y="2041782"/>
            <a:ext cx="468718" cy="466248"/>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755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62BFB-9D2B-E223-F639-DA6BE46FE0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2781073-CCC6-88F0-0A9B-B5607B2919D6}"/>
              </a:ext>
            </a:extLst>
          </p:cNvPr>
          <p:cNvSpPr>
            <a:spLocks noGrp="1"/>
          </p:cNvSpPr>
          <p:nvPr>
            <p:ph type="title"/>
          </p:nvPr>
        </p:nvSpPr>
        <p:spPr/>
        <p:txBody>
          <a:bodyPr/>
          <a:lstStyle/>
          <a:p>
            <a:r>
              <a:rPr lang="en-US" dirty="0"/>
              <a:t>map with dataframes</a:t>
            </a:r>
          </a:p>
        </p:txBody>
      </p:sp>
      <p:sp>
        <p:nvSpPr>
          <p:cNvPr id="4" name="Slide Number Placeholder 3">
            <a:extLst>
              <a:ext uri="{FF2B5EF4-FFF2-40B4-BE49-F238E27FC236}">
                <a16:creationId xmlns:a16="http://schemas.microsoft.com/office/drawing/2014/main" id="{4758CDD5-B8F2-8E15-3D05-4D028C67F73A}"/>
              </a:ext>
            </a:extLst>
          </p:cNvPr>
          <p:cNvSpPr>
            <a:spLocks noGrp="1"/>
          </p:cNvSpPr>
          <p:nvPr>
            <p:ph type="sldNum" sz="quarter" idx="12"/>
          </p:nvPr>
        </p:nvSpPr>
        <p:spPr/>
        <p:txBody>
          <a:bodyPr/>
          <a:lstStyle/>
          <a:p>
            <a:fld id="{B5CEABB6-07DC-46E8-9B57-56EC44A396E5}" type="slidenum">
              <a:rPr lang="en-US" smtClean="0"/>
              <a:pPr/>
              <a:t>67</a:t>
            </a:fld>
            <a:endParaRPr lang="en-US"/>
          </a:p>
        </p:txBody>
      </p:sp>
      <p:sp>
        <p:nvSpPr>
          <p:cNvPr id="5" name="TextBox 4">
            <a:extLst>
              <a:ext uri="{FF2B5EF4-FFF2-40B4-BE49-F238E27FC236}">
                <a16:creationId xmlns:a16="http://schemas.microsoft.com/office/drawing/2014/main" id="{6CC6D5BD-6FDA-0573-9484-24DA4CA71432}"/>
              </a:ext>
            </a:extLst>
          </p:cNvPr>
          <p:cNvSpPr txBox="1"/>
          <p:nvPr/>
        </p:nvSpPr>
        <p:spPr>
          <a:xfrm>
            <a:off x="1054418" y="1828301"/>
            <a:ext cx="7163149" cy="2308324"/>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data.frame(a = c(1, 2, 3), b = c(2, 5, 4), c = c(3, 2, 5)) |&gt; 	map_df(~ .x + 5)</a:t>
            </a:r>
          </a:p>
          <a:p>
            <a:endParaRPr lang="en-US" dirty="0">
              <a:solidFill>
                <a:schemeClr val="accent5">
                  <a:lumMod val="20000"/>
                  <a:lumOff val="80000"/>
                </a:schemeClr>
              </a:solidFill>
            </a:endParaRPr>
          </a:p>
          <a:p>
            <a:r>
              <a:rPr lang="en-US" dirty="0">
                <a:solidFill>
                  <a:schemeClr val="accent5">
                    <a:lumMod val="75000"/>
                  </a:schemeClr>
                </a:solidFill>
              </a:rPr>
              <a:t>         a     b     c</a:t>
            </a:r>
          </a:p>
          <a:p>
            <a:r>
              <a:rPr lang="en-US" dirty="0">
                <a:solidFill>
                  <a:schemeClr val="accent5">
                    <a:lumMod val="75000"/>
                  </a:schemeClr>
                </a:solidFill>
              </a:rPr>
              <a:t>[1]    6     7     8</a:t>
            </a:r>
          </a:p>
          <a:p>
            <a:r>
              <a:rPr lang="en-US" dirty="0">
                <a:solidFill>
                  <a:schemeClr val="accent5">
                    <a:lumMod val="75000"/>
                  </a:schemeClr>
                </a:solidFill>
              </a:rPr>
              <a:t>[2]    7   10     7</a:t>
            </a:r>
          </a:p>
          <a:p>
            <a:r>
              <a:rPr lang="en-US" dirty="0">
                <a:solidFill>
                  <a:schemeClr val="accent5">
                    <a:lumMod val="75000"/>
                  </a:schemeClr>
                </a:solidFill>
              </a:rPr>
              <a:t>[3]    8     9   10</a:t>
            </a:r>
          </a:p>
        </p:txBody>
      </p:sp>
    </p:spTree>
    <p:extLst>
      <p:ext uri="{BB962C8B-B14F-4D97-AF65-F5344CB8AC3E}">
        <p14:creationId xmlns:p14="http://schemas.microsoft.com/office/powerpoint/2010/main" val="229763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20C6A-9279-9449-9B03-FDAD4638780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20DBCD-2425-A38B-7E13-15F000C78001}"/>
              </a:ext>
            </a:extLst>
          </p:cNvPr>
          <p:cNvSpPr>
            <a:spLocks noGrp="1"/>
          </p:cNvSpPr>
          <p:nvPr>
            <p:ph type="title"/>
          </p:nvPr>
        </p:nvSpPr>
        <p:spPr/>
        <p:txBody>
          <a:bodyPr/>
          <a:lstStyle/>
          <a:p>
            <a:r>
              <a:rPr lang="en-US" dirty="0"/>
              <a:t>map with dataframes</a:t>
            </a:r>
          </a:p>
        </p:txBody>
      </p:sp>
      <p:sp>
        <p:nvSpPr>
          <p:cNvPr id="4" name="Slide Number Placeholder 3">
            <a:extLst>
              <a:ext uri="{FF2B5EF4-FFF2-40B4-BE49-F238E27FC236}">
                <a16:creationId xmlns:a16="http://schemas.microsoft.com/office/drawing/2014/main" id="{31F3AA98-0800-C643-FB48-68B4C2797FC0}"/>
              </a:ext>
            </a:extLst>
          </p:cNvPr>
          <p:cNvSpPr>
            <a:spLocks noGrp="1"/>
          </p:cNvSpPr>
          <p:nvPr>
            <p:ph type="sldNum" sz="quarter" idx="12"/>
          </p:nvPr>
        </p:nvSpPr>
        <p:spPr/>
        <p:txBody>
          <a:bodyPr/>
          <a:lstStyle/>
          <a:p>
            <a:fld id="{B5CEABB6-07DC-46E8-9B57-56EC44A396E5}" type="slidenum">
              <a:rPr lang="en-US" smtClean="0"/>
              <a:pPr/>
              <a:t>68</a:t>
            </a:fld>
            <a:endParaRPr lang="en-US"/>
          </a:p>
        </p:txBody>
      </p:sp>
      <p:sp>
        <p:nvSpPr>
          <p:cNvPr id="5" name="TextBox 4">
            <a:extLst>
              <a:ext uri="{FF2B5EF4-FFF2-40B4-BE49-F238E27FC236}">
                <a16:creationId xmlns:a16="http://schemas.microsoft.com/office/drawing/2014/main" id="{BB464A79-2EAD-2663-895A-3D88C8926665}"/>
              </a:ext>
            </a:extLst>
          </p:cNvPr>
          <p:cNvSpPr txBox="1"/>
          <p:nvPr/>
        </p:nvSpPr>
        <p:spPr>
          <a:xfrm>
            <a:off x="1054418" y="1828301"/>
            <a:ext cx="7163149" cy="258532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data.frame(a = c(1, 99, 3), b = c(2, 5, 4), c = c(99, 2, 5)) |&gt; 	map_df(~ ifelse(.x==99, NA, .x))</a:t>
            </a:r>
          </a:p>
          <a:p>
            <a:endParaRPr lang="en-US" dirty="0">
              <a:solidFill>
                <a:schemeClr val="accent5">
                  <a:lumMod val="20000"/>
                  <a:lumOff val="80000"/>
                </a:schemeClr>
              </a:solidFill>
            </a:endParaRPr>
          </a:p>
          <a:p>
            <a:r>
              <a:rPr lang="en-US" dirty="0">
                <a:solidFill>
                  <a:schemeClr val="accent5">
                    <a:lumMod val="75000"/>
                  </a:schemeClr>
                </a:solidFill>
              </a:rPr>
              <a:t>         a     b     c</a:t>
            </a:r>
          </a:p>
          <a:p>
            <a:r>
              <a:rPr lang="en-US" dirty="0">
                <a:solidFill>
                  <a:schemeClr val="accent5">
                    <a:lumMod val="75000"/>
                  </a:schemeClr>
                </a:solidFill>
              </a:rPr>
              <a:t>[1]    6     7  NA</a:t>
            </a:r>
          </a:p>
          <a:p>
            <a:r>
              <a:rPr lang="en-US" dirty="0">
                <a:solidFill>
                  <a:schemeClr val="accent5">
                    <a:lumMod val="75000"/>
                  </a:schemeClr>
                </a:solidFill>
              </a:rPr>
              <a:t>[2] NA   10     7</a:t>
            </a:r>
          </a:p>
          <a:p>
            <a:r>
              <a:rPr lang="en-US" dirty="0">
                <a:solidFill>
                  <a:schemeClr val="accent5">
                    <a:lumMod val="75000"/>
                  </a:schemeClr>
                </a:solidFill>
              </a:rPr>
              <a:t>[3]    8     9   10</a:t>
            </a:r>
          </a:p>
          <a:p>
            <a:endParaRPr lang="en-US" dirty="0">
              <a:solidFill>
                <a:schemeClr val="accent5">
                  <a:lumMod val="75000"/>
                </a:schemeClr>
              </a:solidFill>
            </a:endParaRPr>
          </a:p>
        </p:txBody>
      </p:sp>
    </p:spTree>
    <p:extLst>
      <p:ext uri="{BB962C8B-B14F-4D97-AF65-F5344CB8AC3E}">
        <p14:creationId xmlns:p14="http://schemas.microsoft.com/office/powerpoint/2010/main" val="40251436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BBEC-3545-987D-6776-FA9C5061BF4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F13EAF3-148A-1760-DEFC-09B18EE77FF8}"/>
              </a:ext>
            </a:extLst>
          </p:cNvPr>
          <p:cNvSpPr>
            <a:spLocks noGrp="1"/>
          </p:cNvSpPr>
          <p:nvPr>
            <p:ph type="title"/>
          </p:nvPr>
        </p:nvSpPr>
        <p:spPr/>
        <p:txBody>
          <a:bodyPr/>
          <a:lstStyle/>
          <a:p>
            <a:r>
              <a:rPr lang="en-US" dirty="0"/>
              <a:t>example 1: filter all datasets to the same date range</a:t>
            </a:r>
          </a:p>
        </p:txBody>
      </p:sp>
      <p:sp>
        <p:nvSpPr>
          <p:cNvPr id="4" name="Slide Number Placeholder 3">
            <a:extLst>
              <a:ext uri="{FF2B5EF4-FFF2-40B4-BE49-F238E27FC236}">
                <a16:creationId xmlns:a16="http://schemas.microsoft.com/office/drawing/2014/main" id="{5B2865D7-F2C7-D8F1-E986-92F840ED1D4F}"/>
              </a:ext>
            </a:extLst>
          </p:cNvPr>
          <p:cNvSpPr>
            <a:spLocks noGrp="1"/>
          </p:cNvSpPr>
          <p:nvPr>
            <p:ph type="sldNum" sz="quarter" idx="12"/>
          </p:nvPr>
        </p:nvSpPr>
        <p:spPr/>
        <p:txBody>
          <a:bodyPr/>
          <a:lstStyle/>
          <a:p>
            <a:fld id="{B5CEABB6-07DC-46E8-9B57-56EC44A396E5}" type="slidenum">
              <a:rPr lang="en-US" smtClean="0"/>
              <a:pPr/>
              <a:t>69</a:t>
            </a:fld>
            <a:endParaRPr lang="en-US"/>
          </a:p>
        </p:txBody>
      </p:sp>
      <p:sp>
        <p:nvSpPr>
          <p:cNvPr id="5" name="TextBox 4">
            <a:extLst>
              <a:ext uri="{FF2B5EF4-FFF2-40B4-BE49-F238E27FC236}">
                <a16:creationId xmlns:a16="http://schemas.microsoft.com/office/drawing/2014/main" id="{CEAAF3E0-811D-2905-1DD4-12D60A7B7141}"/>
              </a:ext>
            </a:extLst>
          </p:cNvPr>
          <p:cNvSpPr txBox="1"/>
          <p:nvPr/>
        </p:nvSpPr>
        <p:spPr>
          <a:xfrm>
            <a:off x="911352" y="2622497"/>
            <a:ext cx="9088202" cy="120032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data_date = as.Date(“2024-01-01”)</a:t>
            </a:r>
          </a:p>
          <a:p>
            <a:endParaRPr lang="en-US" dirty="0">
              <a:solidFill>
                <a:schemeClr val="accent5">
                  <a:lumMod val="20000"/>
                  <a:lumOff val="80000"/>
                </a:schemeClr>
              </a:solidFill>
            </a:endParaRPr>
          </a:p>
          <a:p>
            <a:r>
              <a:rPr lang="en-US" dirty="0">
                <a:solidFill>
                  <a:schemeClr val="accent5">
                    <a:lumMod val="20000"/>
                    <a:lumOff val="80000"/>
                  </a:schemeClr>
                </a:solidFill>
              </a:rPr>
              <a:t>included_pids = scrambled_data$pid[scrambled_data$enroll_date&lt;data_date]</a:t>
            </a:r>
          </a:p>
        </p:txBody>
      </p:sp>
    </p:spTree>
    <p:extLst>
      <p:ext uri="{BB962C8B-B14F-4D97-AF65-F5344CB8AC3E}">
        <p14:creationId xmlns:p14="http://schemas.microsoft.com/office/powerpoint/2010/main" val="1014745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basics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a:p>
        </p:txBody>
      </p:sp>
      <p:sp>
        <p:nvSpPr>
          <p:cNvPr id="6" name="TextBox 5">
            <a:extLst>
              <a:ext uri="{FF2B5EF4-FFF2-40B4-BE49-F238E27FC236}">
                <a16:creationId xmlns:a16="http://schemas.microsoft.com/office/drawing/2014/main" id="{886F3FE5-E664-EAF7-95BB-33C7581DF5ED}"/>
              </a:ext>
            </a:extLst>
          </p:cNvPr>
          <p:cNvSpPr txBox="1"/>
          <p:nvPr/>
        </p:nvSpPr>
        <p:spPr>
          <a:xfrm>
            <a:off x="893064" y="1852365"/>
            <a:ext cx="4587080"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(x </a:t>
            </a:r>
            <a:r>
              <a:rPr lang="en-US">
                <a:solidFill>
                  <a:schemeClr val="accent4"/>
                </a:solidFill>
              </a:rPr>
              <a:t>in</a:t>
            </a:r>
            <a:r>
              <a:rPr lang="en-US">
                <a:solidFill>
                  <a:schemeClr val="accent5">
                    <a:lumMod val="20000"/>
                    <a:lumOff val="80000"/>
                  </a:schemeClr>
                </a:solidFill>
              </a:rPr>
              <a:t> 1:10) {</a:t>
            </a:r>
          </a:p>
          <a:p>
            <a:r>
              <a:rPr lang="en-US">
                <a:solidFill>
                  <a:schemeClr val="accent5">
                    <a:lumMod val="20000"/>
                    <a:lumOff val="80000"/>
                  </a:schemeClr>
                </a:solidFill>
              </a:rPr>
              <a:t>print(x)</a:t>
            </a:r>
          </a:p>
          <a:p>
            <a:r>
              <a:rPr lang="en-US">
                <a:solidFill>
                  <a:schemeClr val="accent5">
                    <a:lumMod val="20000"/>
                    <a:lumOff val="80000"/>
                  </a:schemeClr>
                </a:solidFill>
              </a:rPr>
              <a:t>}</a:t>
            </a:r>
            <a:endParaRPr lang="en-US">
              <a:solidFill>
                <a:schemeClr val="accent4"/>
              </a:solidFill>
            </a:endParaRPr>
          </a:p>
          <a:p>
            <a:r>
              <a:rPr lang="en-US">
                <a:solidFill>
                  <a:schemeClr val="accent5">
                    <a:lumMod val="75000"/>
                  </a:schemeClr>
                </a:solidFill>
              </a:rPr>
              <a:t>&gt; [1] 1</a:t>
            </a:r>
          </a:p>
          <a:p>
            <a:r>
              <a:rPr lang="en-US">
                <a:solidFill>
                  <a:schemeClr val="accent5">
                    <a:lumMod val="75000"/>
                  </a:schemeClr>
                </a:solidFill>
              </a:rPr>
              <a:t>&gt; [1] 2</a:t>
            </a:r>
          </a:p>
          <a:p>
            <a:r>
              <a:rPr lang="en-US">
                <a:solidFill>
                  <a:schemeClr val="accent5">
                    <a:lumMod val="75000"/>
                  </a:schemeClr>
                </a:solidFill>
              </a:rPr>
              <a:t>&gt; [1] 3</a:t>
            </a:r>
          </a:p>
          <a:p>
            <a:r>
              <a:rPr lang="en-US">
                <a:solidFill>
                  <a:schemeClr val="accent5">
                    <a:lumMod val="75000"/>
                  </a:schemeClr>
                </a:solidFill>
              </a:rPr>
              <a:t>&gt; [1] 4</a:t>
            </a:r>
          </a:p>
          <a:p>
            <a:r>
              <a:rPr lang="en-US">
                <a:solidFill>
                  <a:schemeClr val="accent5">
                    <a:lumMod val="75000"/>
                  </a:schemeClr>
                </a:solidFill>
              </a:rPr>
              <a:t>&gt; [1] 5</a:t>
            </a:r>
          </a:p>
          <a:p>
            <a:r>
              <a:rPr lang="en-US">
                <a:solidFill>
                  <a:schemeClr val="accent5">
                    <a:lumMod val="75000"/>
                  </a:schemeClr>
                </a:solidFill>
              </a:rPr>
              <a:t>…</a:t>
            </a:r>
          </a:p>
        </p:txBody>
      </p:sp>
      <p:sp>
        <p:nvSpPr>
          <p:cNvPr id="7" name="TextBox 6">
            <a:extLst>
              <a:ext uri="{FF2B5EF4-FFF2-40B4-BE49-F238E27FC236}">
                <a16:creationId xmlns:a16="http://schemas.microsoft.com/office/drawing/2014/main" id="{7F4FBD94-7628-5A29-A920-FA907A06BF14}"/>
              </a:ext>
            </a:extLst>
          </p:cNvPr>
          <p:cNvSpPr txBox="1"/>
          <p:nvPr/>
        </p:nvSpPr>
        <p:spPr>
          <a:xfrm>
            <a:off x="6560901" y="185236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vec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a:solidFill>
                  <a:schemeClr val="accent5">
                    <a:lumMod val="20000"/>
                    <a:lumOff val="80000"/>
                  </a:schemeClr>
                </a:solidFill>
              </a:rPr>
              <a:t>vec[i]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print(vec)</a:t>
            </a:r>
          </a:p>
          <a:p>
            <a:r>
              <a:rPr lang="en-US" dirty="0">
                <a:solidFill>
                  <a:schemeClr val="accent5">
                    <a:lumMod val="75000"/>
                  </a:schemeClr>
                </a:solidFill>
              </a:rPr>
              <a:t>&gt; [1] 1 2 3 4 5 6 7 8 9 10</a:t>
            </a:r>
          </a:p>
        </p:txBody>
      </p:sp>
    </p:spTree>
    <p:extLst>
      <p:ext uri="{BB962C8B-B14F-4D97-AF65-F5344CB8AC3E}">
        <p14:creationId xmlns:p14="http://schemas.microsoft.com/office/powerpoint/2010/main" val="1041471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9A265-271F-8267-2F78-B8B07FCBC5A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B417D1C-F350-442B-1560-198C101FC818}"/>
              </a:ext>
            </a:extLst>
          </p:cNvPr>
          <p:cNvSpPr>
            <a:spLocks noGrp="1"/>
          </p:cNvSpPr>
          <p:nvPr>
            <p:ph type="title"/>
          </p:nvPr>
        </p:nvSpPr>
        <p:spPr/>
        <p:txBody>
          <a:bodyPr/>
          <a:lstStyle/>
          <a:p>
            <a:r>
              <a:rPr lang="en-US" dirty="0"/>
              <a:t>example 1: filter all datasets to the same date range</a:t>
            </a:r>
          </a:p>
        </p:txBody>
      </p:sp>
      <p:sp>
        <p:nvSpPr>
          <p:cNvPr id="4" name="Slide Number Placeholder 3">
            <a:extLst>
              <a:ext uri="{FF2B5EF4-FFF2-40B4-BE49-F238E27FC236}">
                <a16:creationId xmlns:a16="http://schemas.microsoft.com/office/drawing/2014/main" id="{04AE02CB-91C6-B54B-63F0-910B4B8E9EAD}"/>
              </a:ext>
            </a:extLst>
          </p:cNvPr>
          <p:cNvSpPr>
            <a:spLocks noGrp="1"/>
          </p:cNvSpPr>
          <p:nvPr>
            <p:ph type="sldNum" sz="quarter" idx="12"/>
          </p:nvPr>
        </p:nvSpPr>
        <p:spPr/>
        <p:txBody>
          <a:bodyPr/>
          <a:lstStyle/>
          <a:p>
            <a:fld id="{B5CEABB6-07DC-46E8-9B57-56EC44A396E5}" type="slidenum">
              <a:rPr lang="en-US" smtClean="0"/>
              <a:pPr/>
              <a:t>70</a:t>
            </a:fld>
            <a:endParaRPr lang="en-US"/>
          </a:p>
        </p:txBody>
      </p:sp>
      <p:sp>
        <p:nvSpPr>
          <p:cNvPr id="5" name="TextBox 4">
            <a:extLst>
              <a:ext uri="{FF2B5EF4-FFF2-40B4-BE49-F238E27FC236}">
                <a16:creationId xmlns:a16="http://schemas.microsoft.com/office/drawing/2014/main" id="{185181DC-293F-3023-3C84-1F5F4F4A6EEF}"/>
              </a:ext>
            </a:extLst>
          </p:cNvPr>
          <p:cNvSpPr txBox="1"/>
          <p:nvPr/>
        </p:nvSpPr>
        <p:spPr>
          <a:xfrm>
            <a:off x="911352" y="2622497"/>
            <a:ext cx="9088202" cy="2308324"/>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dataframes = list(scrambled_data = scrambled_data,</a:t>
            </a:r>
          </a:p>
          <a:p>
            <a:r>
              <a:rPr lang="en-US" dirty="0">
                <a:solidFill>
                  <a:schemeClr val="accent5">
                    <a:lumMod val="20000"/>
                    <a:lumOff val="80000"/>
                  </a:schemeClr>
                </a:solidFill>
              </a:rPr>
              <a:t>	               scrambled_preenrollment = scrambled_preenrollment)</a:t>
            </a:r>
          </a:p>
          <a:p>
            <a:endParaRPr lang="en-US" dirty="0">
              <a:solidFill>
                <a:schemeClr val="accent5">
                  <a:lumMod val="20000"/>
                  <a:lumOff val="80000"/>
                </a:schemeClr>
              </a:solidFill>
            </a:endParaRPr>
          </a:p>
          <a:p>
            <a:r>
              <a:rPr lang="en-US" dirty="0">
                <a:solidFill>
                  <a:schemeClr val="accent5">
                    <a:lumMod val="20000"/>
                    <a:lumOff val="80000"/>
                  </a:schemeClr>
                </a:solidFill>
              </a:rPr>
              <a:t>report_date_data = dataframes |&gt;</a:t>
            </a:r>
          </a:p>
          <a:p>
            <a:r>
              <a:rPr lang="en-US" dirty="0">
                <a:solidFill>
                  <a:schemeClr val="accent5">
                    <a:lumMod val="20000"/>
                    <a:lumOff val="80000"/>
                  </a:schemeClr>
                </a:solidFill>
              </a:rPr>
              <a:t>	map(\(df)  df |&gt; filter(pid %in% included_pids)</a:t>
            </a:r>
          </a:p>
          <a:p>
            <a:endParaRPr lang="en-US" dirty="0">
              <a:solidFill>
                <a:schemeClr val="accent5">
                  <a:lumMod val="20000"/>
                  <a:lumOff val="80000"/>
                </a:schemeClr>
              </a:solidFill>
            </a:endParaRPr>
          </a:p>
          <a:p>
            <a:r>
              <a:rPr lang="en-US" dirty="0">
                <a:solidFill>
                  <a:schemeClr val="accent5">
                    <a:lumMod val="20000"/>
                    <a:lumOff val="80000"/>
                  </a:schemeClr>
                </a:solidFill>
              </a:rPr>
              <a:t>list2env(report_date_data, envir = .GlobalEnv) </a:t>
            </a:r>
          </a:p>
        </p:txBody>
      </p:sp>
      <p:sp>
        <p:nvSpPr>
          <p:cNvPr id="2" name="Oval 1">
            <a:extLst>
              <a:ext uri="{FF2B5EF4-FFF2-40B4-BE49-F238E27FC236}">
                <a16:creationId xmlns:a16="http://schemas.microsoft.com/office/drawing/2014/main" id="{61A038DC-B35C-B9C4-C75E-C3DDE57E6499}"/>
              </a:ext>
            </a:extLst>
          </p:cNvPr>
          <p:cNvSpPr/>
          <p:nvPr/>
        </p:nvSpPr>
        <p:spPr>
          <a:xfrm>
            <a:off x="911352" y="2466473"/>
            <a:ext cx="7763416" cy="13265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168B6B1E-5BE6-63B9-9249-EBF01DB0F337}"/>
              </a:ext>
            </a:extLst>
          </p:cNvPr>
          <p:cNvCxnSpPr>
            <a:cxnSpLocks/>
            <a:stCxn id="2" idx="6"/>
            <a:endCxn id="7" idx="0"/>
          </p:cNvCxnSpPr>
          <p:nvPr/>
        </p:nvCxnSpPr>
        <p:spPr>
          <a:xfrm>
            <a:off x="8674768" y="3129730"/>
            <a:ext cx="1601027" cy="255349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4C3DE98F-E5F4-B658-7EDE-3A6700F2A3F9}"/>
              </a:ext>
            </a:extLst>
          </p:cNvPr>
          <p:cNvSpPr/>
          <p:nvPr/>
        </p:nvSpPr>
        <p:spPr>
          <a:xfrm>
            <a:off x="9235063" y="5683226"/>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List with dataframes</a:t>
            </a:r>
          </a:p>
        </p:txBody>
      </p:sp>
    </p:spTree>
    <p:extLst>
      <p:ext uri="{BB962C8B-B14F-4D97-AF65-F5344CB8AC3E}">
        <p14:creationId xmlns:p14="http://schemas.microsoft.com/office/powerpoint/2010/main" val="2182580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BFC4D-A8D9-797B-07DE-DC257D2D995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A72D0-8788-5696-59B2-2C07F11A6B43}"/>
              </a:ext>
            </a:extLst>
          </p:cNvPr>
          <p:cNvSpPr>
            <a:spLocks noGrp="1"/>
          </p:cNvSpPr>
          <p:nvPr>
            <p:ph type="title"/>
          </p:nvPr>
        </p:nvSpPr>
        <p:spPr/>
        <p:txBody>
          <a:bodyPr/>
          <a:lstStyle/>
          <a:p>
            <a:r>
              <a:rPr lang="en-US" dirty="0"/>
              <a:t>example 1: filter all datasets to the same date range</a:t>
            </a:r>
          </a:p>
        </p:txBody>
      </p:sp>
      <p:sp>
        <p:nvSpPr>
          <p:cNvPr id="4" name="Slide Number Placeholder 3">
            <a:extLst>
              <a:ext uri="{FF2B5EF4-FFF2-40B4-BE49-F238E27FC236}">
                <a16:creationId xmlns:a16="http://schemas.microsoft.com/office/drawing/2014/main" id="{EA225207-F2AE-3850-27AE-96AF368C9B2C}"/>
              </a:ext>
            </a:extLst>
          </p:cNvPr>
          <p:cNvSpPr>
            <a:spLocks noGrp="1"/>
          </p:cNvSpPr>
          <p:nvPr>
            <p:ph type="sldNum" sz="quarter" idx="12"/>
          </p:nvPr>
        </p:nvSpPr>
        <p:spPr/>
        <p:txBody>
          <a:bodyPr/>
          <a:lstStyle/>
          <a:p>
            <a:fld id="{B5CEABB6-07DC-46E8-9B57-56EC44A396E5}" type="slidenum">
              <a:rPr lang="en-US" smtClean="0"/>
              <a:pPr/>
              <a:t>71</a:t>
            </a:fld>
            <a:endParaRPr lang="en-US"/>
          </a:p>
        </p:txBody>
      </p:sp>
      <p:sp>
        <p:nvSpPr>
          <p:cNvPr id="5" name="TextBox 4">
            <a:extLst>
              <a:ext uri="{FF2B5EF4-FFF2-40B4-BE49-F238E27FC236}">
                <a16:creationId xmlns:a16="http://schemas.microsoft.com/office/drawing/2014/main" id="{C2D297F4-2D82-0B75-0755-42620012185A}"/>
              </a:ext>
            </a:extLst>
          </p:cNvPr>
          <p:cNvSpPr txBox="1"/>
          <p:nvPr/>
        </p:nvSpPr>
        <p:spPr>
          <a:xfrm>
            <a:off x="911352" y="2622497"/>
            <a:ext cx="9088202" cy="2308324"/>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dataframes = list(scrambled_data = scrambled_data,</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report_date_data = dataframes |&gt;</a:t>
            </a:r>
          </a:p>
          <a:p>
            <a:r>
              <a:rPr lang="en-US" dirty="0">
                <a:solidFill>
                  <a:schemeClr val="accent5">
                    <a:lumMod val="20000"/>
                    <a:lumOff val="80000"/>
                  </a:schemeClr>
                </a:solidFill>
              </a:rPr>
              <a:t>	map(\(df)  df |&gt; filter(pid %in% included_pids)</a:t>
            </a:r>
          </a:p>
          <a:p>
            <a:endParaRPr lang="en-US" dirty="0">
              <a:solidFill>
                <a:schemeClr val="accent5">
                  <a:lumMod val="20000"/>
                  <a:lumOff val="80000"/>
                </a:schemeClr>
              </a:solidFill>
            </a:endParaRPr>
          </a:p>
          <a:p>
            <a:r>
              <a:rPr lang="en-US" dirty="0">
                <a:solidFill>
                  <a:schemeClr val="accent5">
                    <a:lumMod val="20000"/>
                    <a:lumOff val="80000"/>
                  </a:schemeClr>
                </a:solidFill>
              </a:rPr>
              <a:t>list2env(report_date_data, envir = .GlobalEnv) </a:t>
            </a:r>
          </a:p>
        </p:txBody>
      </p:sp>
      <p:sp>
        <p:nvSpPr>
          <p:cNvPr id="2" name="Oval 1">
            <a:extLst>
              <a:ext uri="{FF2B5EF4-FFF2-40B4-BE49-F238E27FC236}">
                <a16:creationId xmlns:a16="http://schemas.microsoft.com/office/drawing/2014/main" id="{A9371B27-D9AE-7A5F-A484-751B8D373F3B}"/>
              </a:ext>
            </a:extLst>
          </p:cNvPr>
          <p:cNvSpPr/>
          <p:nvPr/>
        </p:nvSpPr>
        <p:spPr>
          <a:xfrm>
            <a:off x="893063" y="3441032"/>
            <a:ext cx="6265725" cy="1143000"/>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55E9FC23-6BD4-FACD-95C4-902EC5C93432}"/>
              </a:ext>
            </a:extLst>
          </p:cNvPr>
          <p:cNvCxnSpPr>
            <a:cxnSpLocks/>
            <a:stCxn id="2" idx="5"/>
            <a:endCxn id="7" idx="0"/>
          </p:cNvCxnSpPr>
          <p:nvPr/>
        </p:nvCxnSpPr>
        <p:spPr>
          <a:xfrm>
            <a:off x="6241194" y="4416644"/>
            <a:ext cx="4034601" cy="1266582"/>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917EAC94-B7B1-4E64-C745-86B02FE57AE9}"/>
              </a:ext>
            </a:extLst>
          </p:cNvPr>
          <p:cNvSpPr/>
          <p:nvPr/>
        </p:nvSpPr>
        <p:spPr>
          <a:xfrm>
            <a:off x="9235063" y="5683226"/>
            <a:ext cx="2081463" cy="74595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Map function</a:t>
            </a:r>
          </a:p>
        </p:txBody>
      </p:sp>
    </p:spTree>
    <p:extLst>
      <p:ext uri="{BB962C8B-B14F-4D97-AF65-F5344CB8AC3E}">
        <p14:creationId xmlns:p14="http://schemas.microsoft.com/office/powerpoint/2010/main" val="4237500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D2BE3-8A5F-867D-AA2A-5829787836A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6E37766-8F46-535D-703D-BC46ED9A2232}"/>
              </a:ext>
            </a:extLst>
          </p:cNvPr>
          <p:cNvSpPr>
            <a:spLocks noGrp="1"/>
          </p:cNvSpPr>
          <p:nvPr>
            <p:ph type="title"/>
          </p:nvPr>
        </p:nvSpPr>
        <p:spPr/>
        <p:txBody>
          <a:bodyPr/>
          <a:lstStyle/>
          <a:p>
            <a:r>
              <a:rPr lang="en-US" dirty="0"/>
              <a:t>example 1: filter all datasets to the same date range</a:t>
            </a:r>
          </a:p>
        </p:txBody>
      </p:sp>
      <p:sp>
        <p:nvSpPr>
          <p:cNvPr id="4" name="Slide Number Placeholder 3">
            <a:extLst>
              <a:ext uri="{FF2B5EF4-FFF2-40B4-BE49-F238E27FC236}">
                <a16:creationId xmlns:a16="http://schemas.microsoft.com/office/drawing/2014/main" id="{D289AF0C-82F9-1435-6241-D00FE03A9E47}"/>
              </a:ext>
            </a:extLst>
          </p:cNvPr>
          <p:cNvSpPr>
            <a:spLocks noGrp="1"/>
          </p:cNvSpPr>
          <p:nvPr>
            <p:ph type="sldNum" sz="quarter" idx="12"/>
          </p:nvPr>
        </p:nvSpPr>
        <p:spPr/>
        <p:txBody>
          <a:bodyPr/>
          <a:lstStyle/>
          <a:p>
            <a:fld id="{B5CEABB6-07DC-46E8-9B57-56EC44A396E5}" type="slidenum">
              <a:rPr lang="en-US" smtClean="0"/>
              <a:pPr/>
              <a:t>72</a:t>
            </a:fld>
            <a:endParaRPr lang="en-US"/>
          </a:p>
        </p:txBody>
      </p:sp>
      <p:sp>
        <p:nvSpPr>
          <p:cNvPr id="5" name="TextBox 4">
            <a:extLst>
              <a:ext uri="{FF2B5EF4-FFF2-40B4-BE49-F238E27FC236}">
                <a16:creationId xmlns:a16="http://schemas.microsoft.com/office/drawing/2014/main" id="{F51F63CA-213D-B775-033D-5DE99BA0635D}"/>
              </a:ext>
            </a:extLst>
          </p:cNvPr>
          <p:cNvSpPr txBox="1"/>
          <p:nvPr/>
        </p:nvSpPr>
        <p:spPr>
          <a:xfrm>
            <a:off x="911352" y="2622497"/>
            <a:ext cx="9088202" cy="2308324"/>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dataframes = list(scrambled_data = scrambled_data,</a:t>
            </a:r>
          </a:p>
          <a:p>
            <a:r>
              <a:rPr lang="en-US" dirty="0">
                <a:solidFill>
                  <a:schemeClr val="accent5">
                    <a:lumMod val="20000"/>
                    <a:lumOff val="80000"/>
                  </a:schemeClr>
                </a:solidFill>
              </a:rPr>
              <a:t>	               scrambled_preenrollment = scrambled_preenrollment)</a:t>
            </a:r>
          </a:p>
          <a:p>
            <a:endParaRPr lang="en-US" dirty="0">
              <a:solidFill>
                <a:schemeClr val="accent5">
                  <a:lumMod val="20000"/>
                  <a:lumOff val="80000"/>
                </a:schemeClr>
              </a:solidFill>
            </a:endParaRPr>
          </a:p>
          <a:p>
            <a:r>
              <a:rPr lang="en-US" dirty="0">
                <a:solidFill>
                  <a:schemeClr val="accent5">
                    <a:lumMod val="20000"/>
                    <a:lumOff val="80000"/>
                  </a:schemeClr>
                </a:solidFill>
              </a:rPr>
              <a:t>report_date_data = dataframes |&gt;</a:t>
            </a:r>
          </a:p>
          <a:p>
            <a:r>
              <a:rPr lang="en-US" dirty="0">
                <a:solidFill>
                  <a:schemeClr val="accent5">
                    <a:lumMod val="20000"/>
                    <a:lumOff val="80000"/>
                  </a:schemeClr>
                </a:solidFill>
              </a:rPr>
              <a:t>	map(\(df)  df |&gt; filter(pid %in% included_pids)</a:t>
            </a:r>
          </a:p>
          <a:p>
            <a:endParaRPr lang="en-US" dirty="0">
              <a:solidFill>
                <a:schemeClr val="accent5">
                  <a:lumMod val="20000"/>
                  <a:lumOff val="80000"/>
                </a:schemeClr>
              </a:solidFill>
            </a:endParaRPr>
          </a:p>
          <a:p>
            <a:r>
              <a:rPr lang="en-US" dirty="0">
                <a:solidFill>
                  <a:schemeClr val="accent5">
                    <a:lumMod val="20000"/>
                    <a:lumOff val="80000"/>
                  </a:schemeClr>
                </a:solidFill>
              </a:rPr>
              <a:t>list2env(report_date_data, envir = .GlobalEnv) </a:t>
            </a:r>
          </a:p>
        </p:txBody>
      </p:sp>
      <p:sp>
        <p:nvSpPr>
          <p:cNvPr id="2" name="Oval 1">
            <a:extLst>
              <a:ext uri="{FF2B5EF4-FFF2-40B4-BE49-F238E27FC236}">
                <a16:creationId xmlns:a16="http://schemas.microsoft.com/office/drawing/2014/main" id="{3582DF67-6FCD-70B2-4540-5FA4F27E64F5}"/>
              </a:ext>
            </a:extLst>
          </p:cNvPr>
          <p:cNvSpPr/>
          <p:nvPr/>
        </p:nvSpPr>
        <p:spPr>
          <a:xfrm>
            <a:off x="752938" y="4335545"/>
            <a:ext cx="5161548" cy="86627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60534BBB-1015-6D83-2518-DF374EE2768E}"/>
              </a:ext>
            </a:extLst>
          </p:cNvPr>
          <p:cNvCxnSpPr>
            <a:cxnSpLocks/>
            <a:stCxn id="2" idx="6"/>
            <a:endCxn id="7" idx="0"/>
          </p:cNvCxnSpPr>
          <p:nvPr/>
        </p:nvCxnSpPr>
        <p:spPr>
          <a:xfrm>
            <a:off x="5914486" y="4768682"/>
            <a:ext cx="4361309" cy="69365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8534A66-926E-68EC-C381-0D539A148348}"/>
              </a:ext>
            </a:extLst>
          </p:cNvPr>
          <p:cNvSpPr/>
          <p:nvPr/>
        </p:nvSpPr>
        <p:spPr>
          <a:xfrm>
            <a:off x="9235063" y="5462337"/>
            <a:ext cx="2081463" cy="1149410"/>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Export dataframes to global environment</a:t>
            </a:r>
          </a:p>
        </p:txBody>
      </p:sp>
    </p:spTree>
    <p:extLst>
      <p:ext uri="{BB962C8B-B14F-4D97-AF65-F5344CB8AC3E}">
        <p14:creationId xmlns:p14="http://schemas.microsoft.com/office/powerpoint/2010/main" val="15532666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EBCCB-D092-F6B4-8FC2-B21568416FC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3086137-241F-A53C-B7FD-10ECF7DC8B23}"/>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C13AE63C-BF45-F380-0D4E-F60F59540556}"/>
              </a:ext>
            </a:extLst>
          </p:cNvPr>
          <p:cNvSpPr>
            <a:spLocks noGrp="1"/>
          </p:cNvSpPr>
          <p:nvPr>
            <p:ph type="sldNum" sz="quarter" idx="12"/>
          </p:nvPr>
        </p:nvSpPr>
        <p:spPr/>
        <p:txBody>
          <a:bodyPr/>
          <a:lstStyle/>
          <a:p>
            <a:fld id="{B5CEABB6-07DC-46E8-9B57-56EC44A396E5}" type="slidenum">
              <a:rPr lang="en-US" smtClean="0"/>
              <a:pPr/>
              <a:t>73</a:t>
            </a:fld>
            <a:endParaRPr lang="en-US"/>
          </a:p>
        </p:txBody>
      </p:sp>
      <p:sp>
        <p:nvSpPr>
          <p:cNvPr id="5" name="TextBox 4">
            <a:extLst>
              <a:ext uri="{FF2B5EF4-FFF2-40B4-BE49-F238E27FC236}">
                <a16:creationId xmlns:a16="http://schemas.microsoft.com/office/drawing/2014/main" id="{8A09CE01-BD5E-8713-097B-8720144DFC16}"/>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rbind(scrambled_prescreening, scrambled_screening)</a:t>
            </a:r>
          </a:p>
          <a:p>
            <a:endParaRPr lang="en-US" dirty="0">
              <a:solidFill>
                <a:schemeClr val="accent5">
                  <a:lumMod val="20000"/>
                  <a:lumOff val="80000"/>
                </a:schemeClr>
              </a:solidFill>
            </a:endParaRPr>
          </a:p>
          <a:p>
            <a:r>
              <a:rPr lang="en-US" dirty="0">
                <a:solidFill>
                  <a:schemeClr val="accent5">
                    <a:lumMod val="75000"/>
                  </a:schemeClr>
                </a:solidFill>
              </a:rPr>
              <a:t>Error in rbind(</a:t>
            </a:r>
            <a:r>
              <a:rPr lang="en-US" dirty="0" err="1">
                <a:solidFill>
                  <a:schemeClr val="accent5">
                    <a:lumMod val="75000"/>
                  </a:schemeClr>
                </a:solidFill>
              </a:rPr>
              <a:t>deparse.level</a:t>
            </a:r>
            <a:r>
              <a:rPr lang="en-US" dirty="0">
                <a:solidFill>
                  <a:schemeClr val="accent5">
                    <a:lumMod val="75000"/>
                  </a:schemeClr>
                </a:solidFill>
              </a:rPr>
              <a:t>, …) : numbers of columns of arguments do not match</a:t>
            </a:r>
          </a:p>
          <a:p>
            <a:endParaRPr lang="en-US" dirty="0">
              <a:solidFill>
                <a:schemeClr val="accent5">
                  <a:lumMod val="20000"/>
                  <a:lumOff val="80000"/>
                </a:schemeClr>
              </a:solidFill>
            </a:endParaRPr>
          </a:p>
          <a:p>
            <a:r>
              <a:rPr lang="en-US" dirty="0">
                <a:solidFill>
                  <a:schemeClr val="accent5">
                    <a:lumMod val="20000"/>
                    <a:lumOff val="80000"/>
                  </a:schemeClr>
                </a:solidFill>
              </a:rPr>
              <a:t>rbind(scrambled_prescreening, scrambled_screening |&gt; select(-scr_diar_when)</a:t>
            </a:r>
          </a:p>
          <a:p>
            <a:endParaRPr lang="en-US" dirty="0">
              <a:solidFill>
                <a:schemeClr val="accent5">
                  <a:lumMod val="20000"/>
                  <a:lumOff val="80000"/>
                </a:schemeClr>
              </a:solidFill>
            </a:endParaRPr>
          </a:p>
          <a:p>
            <a:r>
              <a:rPr lang="en-US" dirty="0">
                <a:solidFill>
                  <a:schemeClr val="accent5">
                    <a:lumMod val="75000"/>
                  </a:schemeClr>
                </a:solidFill>
              </a:rPr>
              <a:t>serial_id           date                           eligible</a:t>
            </a:r>
          </a:p>
          <a:p>
            <a:r>
              <a:rPr lang="en-US" i="1" dirty="0">
                <a:solidFill>
                  <a:schemeClr val="accent5">
                    <a:lumMod val="75000"/>
                  </a:schemeClr>
                </a:solidFill>
              </a:rPr>
              <a:t>&lt;chr&gt;               &lt;chr&gt;                         &lt;chr&gt;</a:t>
            </a:r>
          </a:p>
          <a:p>
            <a:r>
              <a:rPr lang="en-US" dirty="0">
                <a:solidFill>
                  <a:schemeClr val="accent5">
                    <a:lumMod val="75000"/>
                  </a:schemeClr>
                </a:solidFill>
              </a:rPr>
              <a:t>181211173     2022-07-04 12:54   1</a:t>
            </a:r>
          </a:p>
          <a:p>
            <a:r>
              <a:rPr lang="en-US" dirty="0">
                <a:solidFill>
                  <a:schemeClr val="accent5">
                    <a:lumMod val="75000"/>
                  </a:schemeClr>
                </a:solidFill>
              </a:rPr>
              <a:t>520791573     2022-07-05 09:58   1</a:t>
            </a:r>
          </a:p>
          <a:p>
            <a:r>
              <a:rPr lang="en-US" dirty="0">
                <a:solidFill>
                  <a:schemeClr val="accent5">
                    <a:lumMod val="75000"/>
                  </a:schemeClr>
                </a:solidFill>
              </a:rPr>
              <a:t>816673173     2022-07-05 10:22   0</a:t>
            </a:r>
          </a:p>
          <a:p>
            <a:endParaRPr lang="en-US" dirty="0">
              <a:solidFill>
                <a:schemeClr val="accent5">
                  <a:lumMod val="75000"/>
                </a:schemeClr>
              </a:solidFill>
            </a:endParaRPr>
          </a:p>
        </p:txBody>
      </p:sp>
    </p:spTree>
    <p:extLst>
      <p:ext uri="{BB962C8B-B14F-4D97-AF65-F5344CB8AC3E}">
        <p14:creationId xmlns:p14="http://schemas.microsoft.com/office/powerpoint/2010/main" val="18947900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81B1B-DC7A-AA2D-FA28-13AB94ABB27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0C5F18F-5BFA-B5D9-4004-C62F9E3047B8}"/>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EEAE25BC-D3E0-825C-B8CB-FA33038D86B8}"/>
              </a:ext>
            </a:extLst>
          </p:cNvPr>
          <p:cNvSpPr>
            <a:spLocks noGrp="1"/>
          </p:cNvSpPr>
          <p:nvPr>
            <p:ph type="sldNum" sz="quarter" idx="12"/>
          </p:nvPr>
        </p:nvSpPr>
        <p:spPr/>
        <p:txBody>
          <a:bodyPr/>
          <a:lstStyle/>
          <a:p>
            <a:fld id="{B5CEABB6-07DC-46E8-9B57-56EC44A396E5}" type="slidenum">
              <a:rPr lang="en-US" smtClean="0"/>
              <a:pPr/>
              <a:t>74</a:t>
            </a:fld>
            <a:endParaRPr lang="en-US"/>
          </a:p>
        </p:txBody>
      </p:sp>
      <p:sp>
        <p:nvSpPr>
          <p:cNvPr id="5" name="TextBox 4">
            <a:extLst>
              <a:ext uri="{FF2B5EF4-FFF2-40B4-BE49-F238E27FC236}">
                <a16:creationId xmlns:a16="http://schemas.microsoft.com/office/drawing/2014/main" id="{B575EB61-3BD6-4292-48FF-6272BA1050A2}"/>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rbind(scrambled_prescreening, scrambled_screening)</a:t>
            </a:r>
          </a:p>
          <a:p>
            <a:endParaRPr lang="en-US" dirty="0">
              <a:solidFill>
                <a:schemeClr val="accent5">
                  <a:lumMod val="20000"/>
                  <a:lumOff val="80000"/>
                </a:schemeClr>
              </a:solidFill>
            </a:endParaRPr>
          </a:p>
          <a:p>
            <a:r>
              <a:rPr lang="en-US" dirty="0">
                <a:solidFill>
                  <a:schemeClr val="accent5">
                    <a:lumMod val="75000"/>
                  </a:schemeClr>
                </a:solidFill>
              </a:rPr>
              <a:t>Error in rbind(deparse.level, …) : numbers of columns of arguments do not match</a:t>
            </a:r>
          </a:p>
          <a:p>
            <a:endParaRPr lang="en-US" dirty="0">
              <a:solidFill>
                <a:schemeClr val="accent5">
                  <a:lumMod val="20000"/>
                  <a:lumOff val="80000"/>
                </a:schemeClr>
              </a:solidFill>
            </a:endParaRPr>
          </a:p>
          <a:p>
            <a:r>
              <a:rPr lang="en-US" dirty="0">
                <a:solidFill>
                  <a:schemeClr val="accent5">
                    <a:lumMod val="20000"/>
                    <a:lumOff val="80000"/>
                  </a:schemeClr>
                </a:solidFill>
              </a:rPr>
              <a:t>rbind(scrambled_prescreening, scrambled_screening |&gt; select(-scr_diar_when)</a:t>
            </a:r>
          </a:p>
          <a:p>
            <a:endParaRPr lang="en-US" dirty="0">
              <a:solidFill>
                <a:schemeClr val="accent5">
                  <a:lumMod val="20000"/>
                  <a:lumOff val="80000"/>
                </a:schemeClr>
              </a:solidFill>
            </a:endParaRPr>
          </a:p>
          <a:p>
            <a:r>
              <a:rPr lang="en-US" dirty="0">
                <a:solidFill>
                  <a:schemeClr val="accent5">
                    <a:lumMod val="75000"/>
                  </a:schemeClr>
                </a:solidFill>
              </a:rPr>
              <a:t>serial_id           date                           eligible</a:t>
            </a:r>
          </a:p>
          <a:p>
            <a:r>
              <a:rPr lang="en-US" i="1" dirty="0">
                <a:solidFill>
                  <a:schemeClr val="accent5">
                    <a:lumMod val="75000"/>
                  </a:schemeClr>
                </a:solidFill>
              </a:rPr>
              <a:t>&lt;chr&gt;               &lt;chr&gt;                         &lt;chr&gt;</a:t>
            </a:r>
          </a:p>
          <a:p>
            <a:r>
              <a:rPr lang="en-US" dirty="0">
                <a:solidFill>
                  <a:schemeClr val="accent5">
                    <a:lumMod val="75000"/>
                  </a:schemeClr>
                </a:solidFill>
              </a:rPr>
              <a:t>181211173     2022-07-04 12:54   1</a:t>
            </a:r>
          </a:p>
          <a:p>
            <a:r>
              <a:rPr lang="en-US" dirty="0">
                <a:solidFill>
                  <a:schemeClr val="accent5">
                    <a:lumMod val="75000"/>
                  </a:schemeClr>
                </a:solidFill>
              </a:rPr>
              <a:t>520791573     2022-07-05 09:58   1</a:t>
            </a:r>
          </a:p>
          <a:p>
            <a:r>
              <a:rPr lang="en-US" dirty="0">
                <a:solidFill>
                  <a:schemeClr val="accent5">
                    <a:lumMod val="75000"/>
                  </a:schemeClr>
                </a:solidFill>
              </a:rPr>
              <a:t>816673173     2022-07-05 10:22   0</a:t>
            </a:r>
          </a:p>
          <a:p>
            <a:endParaRPr lang="en-US" dirty="0">
              <a:solidFill>
                <a:schemeClr val="accent5">
                  <a:lumMod val="75000"/>
                </a:schemeClr>
              </a:solidFill>
            </a:endParaRPr>
          </a:p>
        </p:txBody>
      </p:sp>
      <p:pic>
        <p:nvPicPr>
          <p:cNvPr id="8" name="Picture 7" descr="Locator flag on a city map">
            <a:extLst>
              <a:ext uri="{FF2B5EF4-FFF2-40B4-BE49-F238E27FC236}">
                <a16:creationId xmlns:a16="http://schemas.microsoft.com/office/drawing/2014/main" id="{5E8791D6-C838-C69E-8C03-D0F9838EAC07}"/>
              </a:ext>
            </a:extLst>
          </p:cNvPr>
          <p:cNvPicPr>
            <a:picLocks noChangeAspect="1"/>
          </p:cNvPicPr>
          <p:nvPr/>
        </p:nvPicPr>
        <p:blipFill>
          <a:blip r:embed="rId3"/>
          <a:stretch>
            <a:fillRect/>
          </a:stretch>
        </p:blipFill>
        <p:spPr>
          <a:xfrm>
            <a:off x="6897197" y="2911642"/>
            <a:ext cx="4558871" cy="3039247"/>
          </a:xfrm>
          <a:prstGeom prst="rect">
            <a:avLst/>
          </a:prstGeom>
        </p:spPr>
      </p:pic>
    </p:spTree>
    <p:extLst>
      <p:ext uri="{BB962C8B-B14F-4D97-AF65-F5344CB8AC3E}">
        <p14:creationId xmlns:p14="http://schemas.microsoft.com/office/powerpoint/2010/main" val="9585833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61BA0-99CB-9236-641D-77EB7552970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434D165-CAC3-9BA3-A0E7-28280BCA5AEC}"/>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D73C1430-8229-F8E6-20EA-C8AE70567E0E}"/>
              </a:ext>
            </a:extLst>
          </p:cNvPr>
          <p:cNvSpPr>
            <a:spLocks noGrp="1"/>
          </p:cNvSpPr>
          <p:nvPr>
            <p:ph type="sldNum" sz="quarter" idx="12"/>
          </p:nvPr>
        </p:nvSpPr>
        <p:spPr/>
        <p:txBody>
          <a:bodyPr/>
          <a:lstStyle/>
          <a:p>
            <a:fld id="{B5CEABB6-07DC-46E8-9B57-56EC44A396E5}" type="slidenum">
              <a:rPr lang="en-US" smtClean="0"/>
              <a:pPr/>
              <a:t>75</a:t>
            </a:fld>
            <a:endParaRPr lang="en-US"/>
          </a:p>
        </p:txBody>
      </p:sp>
      <p:sp>
        <p:nvSpPr>
          <p:cNvPr id="5" name="TextBox 4">
            <a:extLst>
              <a:ext uri="{FF2B5EF4-FFF2-40B4-BE49-F238E27FC236}">
                <a16:creationId xmlns:a16="http://schemas.microsoft.com/office/drawing/2014/main" id="{920F4B7D-FBAE-994F-590A-9B2EA8C9E378}"/>
              </a:ext>
            </a:extLst>
          </p:cNvPr>
          <p:cNvSpPr txBox="1"/>
          <p:nvPr/>
        </p:nvSpPr>
        <p:spPr>
          <a:xfrm>
            <a:off x="1054418" y="1828301"/>
            <a:ext cx="9016014"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screening_list</a:t>
            </a:r>
            <a:r>
              <a:rPr lang="en-US" dirty="0">
                <a:solidFill>
                  <a:schemeClr val="accent5">
                    <a:lumMod val="20000"/>
                    <a:lumOff val="80000"/>
                  </a:schemeClr>
                </a:solidFill>
              </a:rPr>
              <a:t> = list(scrambled_prescreening = scrambled_prescreening, 			    scrambled_screening = scrambled_ screening,</a:t>
            </a:r>
          </a:p>
          <a:p>
            <a:r>
              <a:rPr lang="en-US" dirty="0">
                <a:solidFill>
                  <a:schemeClr val="accent5">
                    <a:lumMod val="20000"/>
                    <a:lumOff val="80000"/>
                  </a:schemeClr>
                </a:solidFill>
              </a:rPr>
              <a:t>		    scrambled_preenrollment = scrambled_preenrollment)</a:t>
            </a:r>
          </a:p>
          <a:p>
            <a:endParaRPr lang="en-US" dirty="0">
              <a:solidFill>
                <a:schemeClr val="accent5">
                  <a:lumMod val="75000"/>
                </a:schemeClr>
              </a:solidFill>
            </a:endParaRPr>
          </a:p>
        </p:txBody>
      </p:sp>
    </p:spTree>
    <p:extLst>
      <p:ext uri="{BB962C8B-B14F-4D97-AF65-F5344CB8AC3E}">
        <p14:creationId xmlns:p14="http://schemas.microsoft.com/office/powerpoint/2010/main" val="119717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811C-EAF8-4588-1D58-7AFB4023ED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81AAFF1-3E47-F3B3-3221-FE99D4ACF4A4}"/>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4BD39F60-84DD-B78B-AD43-BFCBFE3BB5E2}"/>
              </a:ext>
            </a:extLst>
          </p:cNvPr>
          <p:cNvSpPr>
            <a:spLocks noGrp="1"/>
          </p:cNvSpPr>
          <p:nvPr>
            <p:ph type="sldNum" sz="quarter" idx="12"/>
          </p:nvPr>
        </p:nvSpPr>
        <p:spPr/>
        <p:txBody>
          <a:bodyPr/>
          <a:lstStyle/>
          <a:p>
            <a:fld id="{B5CEABB6-07DC-46E8-9B57-56EC44A396E5}" type="slidenum">
              <a:rPr lang="en-US" smtClean="0"/>
              <a:pPr/>
              <a:t>76</a:t>
            </a:fld>
            <a:endParaRPr lang="en-US" dirty="0"/>
          </a:p>
        </p:txBody>
      </p:sp>
      <p:sp>
        <p:nvSpPr>
          <p:cNvPr id="5" name="TextBox 4">
            <a:extLst>
              <a:ext uri="{FF2B5EF4-FFF2-40B4-BE49-F238E27FC236}">
                <a16:creationId xmlns:a16="http://schemas.microsoft.com/office/drawing/2014/main" id="{FAFC5A77-2475-70F7-8C4C-F2C54FADEABF}"/>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screening_list = list(scrambled_prescreening = scrambled_prescreening, 			    scrambled_screening = scrambled_ screening,</a:t>
            </a:r>
          </a:p>
          <a:p>
            <a:r>
              <a:rPr lang="en-US" dirty="0">
                <a:solidFill>
                  <a:schemeClr val="accent5">
                    <a:lumMod val="20000"/>
                    <a:lumOff val="80000"/>
                  </a:schemeClr>
                </a:solidFill>
              </a:rPr>
              <a:t>		    scrambled_preenrollment = scrambled_preenrollment)</a:t>
            </a:r>
          </a:p>
          <a:p>
            <a:endParaRPr lang="en-US" dirty="0">
              <a:solidFill>
                <a:schemeClr val="accent5">
                  <a:lumMod val="75000"/>
                </a:schemeClr>
              </a:solidFill>
            </a:endParaRPr>
          </a:p>
          <a:p>
            <a:r>
              <a:rPr lang="en-US" dirty="0">
                <a:solidFill>
                  <a:schemeClr val="accent5">
                    <a:lumMod val="20000"/>
                    <a:lumOff val="80000"/>
                  </a:schemeClr>
                </a:solidFill>
              </a:rPr>
              <a:t>combined_screening_forms = screening_list |&gt;  </a:t>
            </a:r>
          </a:p>
          <a:p>
            <a:r>
              <a:rPr lang="en-US" dirty="0">
                <a:solidFill>
                  <a:schemeClr val="accent5">
                    <a:lumMod val="20000"/>
                    <a:lumOff val="80000"/>
                  </a:schemeClr>
                </a:solidFill>
              </a:rPr>
              <a:t>	map(\(df) df |&gt; mutate(across(everything(), ~ ifelse(.x=="", NA, .x)))) |&gt;  </a:t>
            </a:r>
          </a:p>
          <a:p>
            <a:r>
              <a:rPr lang="en-US" dirty="0">
                <a:solidFill>
                  <a:schemeClr val="accent5">
                    <a:lumMod val="20000"/>
                    <a:lumOff val="80000"/>
                  </a:schemeClr>
                </a:solidFill>
              </a:rPr>
              <a:t>	map(\(df) df |&gt; mutate(across(c(serial_id, eligible), ~ as.numeric(.x)))) |&gt;  </a:t>
            </a:r>
          </a:p>
          <a:p>
            <a:r>
              <a:rPr lang="en-US" dirty="0">
                <a:solidFill>
                  <a:schemeClr val="accent5">
                    <a:lumMod val="20000"/>
                    <a:lumOff val="80000"/>
                  </a:schemeClr>
                </a:solidFill>
              </a:rPr>
              <a:t>	map(\(df) df |&gt; mutate(across(c(date), ~ as.Date(.x)))) |&gt;  </a:t>
            </a:r>
          </a:p>
          <a:p>
            <a:r>
              <a:rPr lang="en-US" dirty="0">
                <a:solidFill>
                  <a:schemeClr val="accent5">
                    <a:lumMod val="20000"/>
                    <a:lumOff val="80000"/>
                  </a:schemeClr>
                </a:solidFill>
              </a:rPr>
              <a:t>	map(\(df) df |&gt; select(any_of(c("serial_id", "date", "eligible")))) |&gt;  </a:t>
            </a:r>
          </a:p>
          <a:p>
            <a:r>
              <a:rPr lang="en-US" dirty="0">
                <a:solidFill>
                  <a:schemeClr val="accent5">
                    <a:lumMod val="20000"/>
                    <a:lumOff val="80000"/>
                  </a:schemeClr>
                </a:solidFill>
              </a:rPr>
              <a:t>	list_rbind(names_to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
        <p:nvSpPr>
          <p:cNvPr id="2" name="Oval 1">
            <a:extLst>
              <a:ext uri="{FF2B5EF4-FFF2-40B4-BE49-F238E27FC236}">
                <a16:creationId xmlns:a16="http://schemas.microsoft.com/office/drawing/2014/main" id="{0413452C-B22B-BE7D-B77D-6D72CF7CD7D7}"/>
              </a:ext>
            </a:extLst>
          </p:cNvPr>
          <p:cNvSpPr/>
          <p:nvPr/>
        </p:nvSpPr>
        <p:spPr>
          <a:xfrm>
            <a:off x="1054418" y="3256266"/>
            <a:ext cx="8739286" cy="1564105"/>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345446B3-A78B-B35E-D64A-382EF0CACA08}"/>
              </a:ext>
            </a:extLst>
          </p:cNvPr>
          <p:cNvCxnSpPr>
            <a:cxnSpLocks/>
            <a:stCxn id="2" idx="6"/>
            <a:endCxn id="7" idx="0"/>
          </p:cNvCxnSpPr>
          <p:nvPr/>
        </p:nvCxnSpPr>
        <p:spPr>
          <a:xfrm>
            <a:off x="9793704" y="4038319"/>
            <a:ext cx="482091" cy="164490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BE7AFF2C-B7AF-C73D-D85A-9C90A1A918D2}"/>
              </a:ext>
            </a:extLst>
          </p:cNvPr>
          <p:cNvSpPr/>
          <p:nvPr/>
        </p:nvSpPr>
        <p:spPr>
          <a:xfrm>
            <a:off x="9235063" y="5683226"/>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Using map to harmonize data</a:t>
            </a:r>
          </a:p>
        </p:txBody>
      </p:sp>
    </p:spTree>
    <p:extLst>
      <p:ext uri="{BB962C8B-B14F-4D97-AF65-F5344CB8AC3E}">
        <p14:creationId xmlns:p14="http://schemas.microsoft.com/office/powerpoint/2010/main" val="235253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C3DC1-F927-C71E-41D8-63BD40B580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3AB348-E7B2-0608-77A1-C4F279103F15}"/>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22036990-ABCC-860D-B44B-50F4CBAF746C}"/>
              </a:ext>
            </a:extLst>
          </p:cNvPr>
          <p:cNvSpPr>
            <a:spLocks noGrp="1"/>
          </p:cNvSpPr>
          <p:nvPr>
            <p:ph type="sldNum" sz="quarter" idx="12"/>
          </p:nvPr>
        </p:nvSpPr>
        <p:spPr/>
        <p:txBody>
          <a:bodyPr/>
          <a:lstStyle/>
          <a:p>
            <a:fld id="{B5CEABB6-07DC-46E8-9B57-56EC44A396E5}" type="slidenum">
              <a:rPr lang="en-US" smtClean="0"/>
              <a:pPr/>
              <a:t>77</a:t>
            </a:fld>
            <a:endParaRPr lang="en-US" dirty="0"/>
          </a:p>
        </p:txBody>
      </p:sp>
      <p:sp>
        <p:nvSpPr>
          <p:cNvPr id="5" name="TextBox 4">
            <a:extLst>
              <a:ext uri="{FF2B5EF4-FFF2-40B4-BE49-F238E27FC236}">
                <a16:creationId xmlns:a16="http://schemas.microsoft.com/office/drawing/2014/main" id="{B0454FEC-6632-96E3-B7FF-D81A5909A150}"/>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screening_list = list(scrambled_prescreening = scrambled_prescreening, 			    scrambled_screening = scrambled_ screening,</a:t>
            </a:r>
          </a:p>
          <a:p>
            <a:r>
              <a:rPr lang="en-US" dirty="0">
                <a:solidFill>
                  <a:schemeClr val="accent5">
                    <a:lumMod val="20000"/>
                    <a:lumOff val="80000"/>
                  </a:schemeClr>
                </a:solidFill>
              </a:rPr>
              <a:t>		    scrambled_preenrollment = scrambled_preenrollment)</a:t>
            </a:r>
          </a:p>
          <a:p>
            <a:endParaRPr lang="en-US" dirty="0">
              <a:solidFill>
                <a:schemeClr val="accent5">
                  <a:lumMod val="75000"/>
                </a:schemeClr>
              </a:solidFill>
            </a:endParaRPr>
          </a:p>
          <a:p>
            <a:r>
              <a:rPr lang="en-US" dirty="0">
                <a:solidFill>
                  <a:schemeClr val="accent5">
                    <a:lumMod val="20000"/>
                    <a:lumOff val="80000"/>
                  </a:schemeClr>
                </a:solidFill>
              </a:rPr>
              <a:t>combined_screening_forms = screening_list |&gt;  </a:t>
            </a:r>
          </a:p>
          <a:p>
            <a:r>
              <a:rPr lang="en-US" dirty="0">
                <a:solidFill>
                  <a:schemeClr val="accent5">
                    <a:lumMod val="20000"/>
                    <a:lumOff val="80000"/>
                  </a:schemeClr>
                </a:solidFill>
              </a:rPr>
              <a:t>	</a:t>
            </a:r>
            <a:r>
              <a:rPr lang="en-US" dirty="0">
                <a:solidFill>
                  <a:schemeClr val="accent5">
                    <a:lumMod val="75000"/>
                  </a:schemeClr>
                </a:solidFill>
              </a:rPr>
              <a:t>map(\(df) df |&gt; mutate(across(everything(), ~ ifelse(.x=="", NA, .x)))) |&gt;  </a:t>
            </a:r>
          </a:p>
          <a:p>
            <a:r>
              <a:rPr lang="en-US" dirty="0">
                <a:solidFill>
                  <a:schemeClr val="accent5">
                    <a:lumMod val="20000"/>
                    <a:lumOff val="80000"/>
                  </a:schemeClr>
                </a:solidFill>
              </a:rPr>
              <a:t>	map(\(df) df |&gt; mutate(across(c(serial_id, eligible), ~ as.numeric(.x)))) |&gt;  </a:t>
            </a:r>
          </a:p>
          <a:p>
            <a:r>
              <a:rPr lang="en-US" dirty="0">
                <a:solidFill>
                  <a:schemeClr val="accent5">
                    <a:lumMod val="20000"/>
                    <a:lumOff val="80000"/>
                  </a:schemeClr>
                </a:solidFill>
              </a:rPr>
              <a:t>	map(\(df) df |&gt; mutate(across(c(date), ~ as.Date(.x)))) |&gt;  </a:t>
            </a:r>
          </a:p>
          <a:p>
            <a:r>
              <a:rPr lang="en-US" dirty="0">
                <a:solidFill>
                  <a:schemeClr val="accent5">
                    <a:lumMod val="20000"/>
                    <a:lumOff val="80000"/>
                  </a:schemeClr>
                </a:solidFill>
              </a:rPr>
              <a:t>	map(\(df) df |&gt; select(any_of(c("serial_id", "date", "eligible")))) |&gt;  </a:t>
            </a:r>
          </a:p>
          <a:p>
            <a:r>
              <a:rPr lang="en-US" dirty="0">
                <a:solidFill>
                  <a:schemeClr val="accent5">
                    <a:lumMod val="20000"/>
                    <a:lumOff val="80000"/>
                  </a:schemeClr>
                </a:solidFill>
              </a:rPr>
              <a:t>	list_rbind(names_to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Tree>
    <p:extLst>
      <p:ext uri="{BB962C8B-B14F-4D97-AF65-F5344CB8AC3E}">
        <p14:creationId xmlns:p14="http://schemas.microsoft.com/office/powerpoint/2010/main" val="1391190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64EBF-9B52-D659-7828-681F4ECC3EE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6BBFB3D-BADA-A5EF-4FFA-D74E48172675}"/>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6354C7B8-2BC8-459A-8977-0436B215BA01}"/>
              </a:ext>
            </a:extLst>
          </p:cNvPr>
          <p:cNvSpPr>
            <a:spLocks noGrp="1"/>
          </p:cNvSpPr>
          <p:nvPr>
            <p:ph type="sldNum" sz="quarter" idx="12"/>
          </p:nvPr>
        </p:nvSpPr>
        <p:spPr/>
        <p:txBody>
          <a:bodyPr/>
          <a:lstStyle/>
          <a:p>
            <a:fld id="{B5CEABB6-07DC-46E8-9B57-56EC44A396E5}" type="slidenum">
              <a:rPr lang="en-US" smtClean="0"/>
              <a:pPr/>
              <a:t>78</a:t>
            </a:fld>
            <a:endParaRPr lang="en-US" dirty="0"/>
          </a:p>
        </p:txBody>
      </p:sp>
      <p:sp>
        <p:nvSpPr>
          <p:cNvPr id="5" name="TextBox 4">
            <a:extLst>
              <a:ext uri="{FF2B5EF4-FFF2-40B4-BE49-F238E27FC236}">
                <a16:creationId xmlns:a16="http://schemas.microsoft.com/office/drawing/2014/main" id="{66E14189-2F48-714F-EE4E-DAF8DF2CBB1F}"/>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screening_list = list(scrambled_prescreening = scrambled_prescreening, 			    scrambled_screening = scrambled_ screening,</a:t>
            </a:r>
          </a:p>
          <a:p>
            <a:r>
              <a:rPr lang="en-US" dirty="0">
                <a:solidFill>
                  <a:schemeClr val="accent5">
                    <a:lumMod val="20000"/>
                    <a:lumOff val="80000"/>
                  </a:schemeClr>
                </a:solidFill>
              </a:rPr>
              <a:t>		    scrambled_preenrollment = scrambled_preenrollment)</a:t>
            </a:r>
          </a:p>
          <a:p>
            <a:endParaRPr lang="en-US" dirty="0">
              <a:solidFill>
                <a:schemeClr val="accent5">
                  <a:lumMod val="75000"/>
                </a:schemeClr>
              </a:solidFill>
            </a:endParaRPr>
          </a:p>
          <a:p>
            <a:r>
              <a:rPr lang="en-US" dirty="0">
                <a:solidFill>
                  <a:schemeClr val="accent5">
                    <a:lumMod val="20000"/>
                    <a:lumOff val="80000"/>
                  </a:schemeClr>
                </a:solidFill>
              </a:rPr>
              <a:t>combined_screening_forms = screening_list |&gt;  </a:t>
            </a:r>
          </a:p>
          <a:p>
            <a:r>
              <a:rPr lang="en-US" dirty="0">
                <a:solidFill>
                  <a:schemeClr val="accent5">
                    <a:lumMod val="20000"/>
                    <a:lumOff val="80000"/>
                  </a:schemeClr>
                </a:solidFill>
              </a:rPr>
              <a:t>	map(\(df) df |&gt; mutate(across(everything(), ~ ifelse(.x=="", NA, .x)))) |&gt;  </a:t>
            </a:r>
          </a:p>
          <a:p>
            <a:r>
              <a:rPr lang="en-US" dirty="0">
                <a:solidFill>
                  <a:schemeClr val="accent5">
                    <a:lumMod val="20000"/>
                    <a:lumOff val="80000"/>
                  </a:schemeClr>
                </a:solidFill>
              </a:rPr>
              <a:t>	</a:t>
            </a:r>
            <a:r>
              <a:rPr lang="en-US" dirty="0">
                <a:solidFill>
                  <a:schemeClr val="accent5">
                    <a:lumMod val="75000"/>
                  </a:schemeClr>
                </a:solidFill>
              </a:rPr>
              <a:t>map(\(df) df |&gt; mutate(across(c(serial_id, eligible), ~ as.numeric(.x)))) |&gt;  </a:t>
            </a:r>
          </a:p>
          <a:p>
            <a:r>
              <a:rPr lang="en-US" dirty="0">
                <a:solidFill>
                  <a:schemeClr val="accent5">
                    <a:lumMod val="20000"/>
                    <a:lumOff val="80000"/>
                  </a:schemeClr>
                </a:solidFill>
              </a:rPr>
              <a:t>	</a:t>
            </a:r>
            <a:r>
              <a:rPr lang="en-US" dirty="0">
                <a:solidFill>
                  <a:schemeClr val="accent5">
                    <a:lumMod val="75000"/>
                  </a:schemeClr>
                </a:solidFill>
              </a:rPr>
              <a:t>map(\(df) df |&gt; mutate(across(c(date), ~ as.Date(.x)))) |&gt;  </a:t>
            </a:r>
          </a:p>
          <a:p>
            <a:r>
              <a:rPr lang="en-US" dirty="0">
                <a:solidFill>
                  <a:schemeClr val="accent5">
                    <a:lumMod val="20000"/>
                    <a:lumOff val="80000"/>
                  </a:schemeClr>
                </a:solidFill>
              </a:rPr>
              <a:t>	map(\(df) df |&gt; select(any_of(c("serial_id", "date", "eligible")))) |&gt;  </a:t>
            </a:r>
          </a:p>
          <a:p>
            <a:r>
              <a:rPr lang="en-US" dirty="0">
                <a:solidFill>
                  <a:schemeClr val="accent5">
                    <a:lumMod val="20000"/>
                    <a:lumOff val="80000"/>
                  </a:schemeClr>
                </a:solidFill>
              </a:rPr>
              <a:t>	list_rbind(names_to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Tree>
    <p:extLst>
      <p:ext uri="{BB962C8B-B14F-4D97-AF65-F5344CB8AC3E}">
        <p14:creationId xmlns:p14="http://schemas.microsoft.com/office/powerpoint/2010/main" val="17482312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2FDC6-A5C0-1A7C-B157-521A9C53484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47CEA7-0D66-4BDE-67DE-7099D73B818D}"/>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C83E8293-41AF-6667-1E8E-1F0B80A2C61E}"/>
              </a:ext>
            </a:extLst>
          </p:cNvPr>
          <p:cNvSpPr>
            <a:spLocks noGrp="1"/>
          </p:cNvSpPr>
          <p:nvPr>
            <p:ph type="sldNum" sz="quarter" idx="12"/>
          </p:nvPr>
        </p:nvSpPr>
        <p:spPr/>
        <p:txBody>
          <a:bodyPr/>
          <a:lstStyle/>
          <a:p>
            <a:fld id="{B5CEABB6-07DC-46E8-9B57-56EC44A396E5}" type="slidenum">
              <a:rPr lang="en-US" smtClean="0"/>
              <a:pPr/>
              <a:t>79</a:t>
            </a:fld>
            <a:endParaRPr lang="en-US" dirty="0"/>
          </a:p>
        </p:txBody>
      </p:sp>
      <p:sp>
        <p:nvSpPr>
          <p:cNvPr id="5" name="TextBox 4">
            <a:extLst>
              <a:ext uri="{FF2B5EF4-FFF2-40B4-BE49-F238E27FC236}">
                <a16:creationId xmlns:a16="http://schemas.microsoft.com/office/drawing/2014/main" id="{A6639616-BB27-7CA2-DB92-9A29EF214BCE}"/>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screening_list = list(scrambled_prescreening = scrambled_prescreening, 			    scrambled_screening = scrambled_ screening,</a:t>
            </a:r>
          </a:p>
          <a:p>
            <a:r>
              <a:rPr lang="en-US" dirty="0">
                <a:solidFill>
                  <a:schemeClr val="accent5">
                    <a:lumMod val="20000"/>
                    <a:lumOff val="80000"/>
                  </a:schemeClr>
                </a:solidFill>
              </a:rPr>
              <a:t>		    scrambled_preenrollment = scrambled_preenrollment)</a:t>
            </a:r>
          </a:p>
          <a:p>
            <a:endParaRPr lang="en-US" dirty="0">
              <a:solidFill>
                <a:schemeClr val="accent5">
                  <a:lumMod val="75000"/>
                </a:schemeClr>
              </a:solidFill>
            </a:endParaRPr>
          </a:p>
          <a:p>
            <a:r>
              <a:rPr lang="en-US" dirty="0">
                <a:solidFill>
                  <a:schemeClr val="accent5">
                    <a:lumMod val="20000"/>
                    <a:lumOff val="80000"/>
                  </a:schemeClr>
                </a:solidFill>
              </a:rPr>
              <a:t>combined_screening_forms = screening_list |&gt;  </a:t>
            </a:r>
          </a:p>
          <a:p>
            <a:r>
              <a:rPr lang="en-US" dirty="0">
                <a:solidFill>
                  <a:schemeClr val="accent5">
                    <a:lumMod val="20000"/>
                    <a:lumOff val="80000"/>
                  </a:schemeClr>
                </a:solidFill>
              </a:rPr>
              <a:t>	map(\(df) df |&gt; mutate(across(everything(), ~ ifelse(.x=="", NA, .x)))) |&gt;  </a:t>
            </a:r>
          </a:p>
          <a:p>
            <a:r>
              <a:rPr lang="en-US" dirty="0">
                <a:solidFill>
                  <a:schemeClr val="accent5">
                    <a:lumMod val="20000"/>
                    <a:lumOff val="80000"/>
                  </a:schemeClr>
                </a:solidFill>
              </a:rPr>
              <a:t>	map(\(df) df |&gt; mutate(across(c(serial_id, eligible), ~ as.numeric(.x)))) |&gt;  </a:t>
            </a:r>
          </a:p>
          <a:p>
            <a:r>
              <a:rPr lang="en-US" dirty="0">
                <a:solidFill>
                  <a:schemeClr val="accent5">
                    <a:lumMod val="20000"/>
                    <a:lumOff val="80000"/>
                  </a:schemeClr>
                </a:solidFill>
              </a:rPr>
              <a:t>	map(\(df) df |&gt; mutate(across(c(date), ~ as.Date(.x)))) |&gt;  </a:t>
            </a:r>
          </a:p>
          <a:p>
            <a:r>
              <a:rPr lang="en-US" dirty="0">
                <a:solidFill>
                  <a:schemeClr val="accent5">
                    <a:lumMod val="20000"/>
                    <a:lumOff val="80000"/>
                  </a:schemeClr>
                </a:solidFill>
              </a:rPr>
              <a:t>	</a:t>
            </a:r>
            <a:r>
              <a:rPr lang="en-US" dirty="0">
                <a:solidFill>
                  <a:schemeClr val="accent5">
                    <a:lumMod val="75000"/>
                  </a:schemeClr>
                </a:solidFill>
              </a:rPr>
              <a:t>map(\(df) df |&gt; select(any_of(c("serial_id", "date", "eligible")))) |&gt;  </a:t>
            </a:r>
          </a:p>
          <a:p>
            <a:r>
              <a:rPr lang="en-US" dirty="0">
                <a:solidFill>
                  <a:schemeClr val="accent5">
                    <a:lumMod val="20000"/>
                    <a:lumOff val="80000"/>
                  </a:schemeClr>
                </a:solidFill>
              </a:rPr>
              <a:t>	list_rbind(names_to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Tree>
    <p:extLst>
      <p:ext uri="{BB962C8B-B14F-4D97-AF65-F5344CB8AC3E}">
        <p14:creationId xmlns:p14="http://schemas.microsoft.com/office/powerpoint/2010/main" val="269272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A4BE-1DA9-1378-217F-19FBD3A26F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37D37B-3612-EDEA-1AED-BE8D728D0368}"/>
              </a:ext>
            </a:extLst>
          </p:cNvPr>
          <p:cNvSpPr>
            <a:spLocks noGrp="1"/>
          </p:cNvSpPr>
          <p:nvPr>
            <p:ph type="title"/>
          </p:nvPr>
        </p:nvSpPr>
        <p:spPr>
          <a:xfrm>
            <a:off x="893064" y="72518"/>
            <a:ext cx="10405174" cy="1326514"/>
          </a:xfrm>
        </p:spPr>
        <p:txBody>
          <a:bodyPr/>
          <a:lstStyle/>
          <a:p>
            <a:r>
              <a:rPr lang="en-US" dirty="0"/>
              <a:t>basics</a:t>
            </a:r>
            <a:endParaRPr lang="en-ZA" dirty="0"/>
          </a:p>
        </p:txBody>
      </p:sp>
      <p:sp>
        <p:nvSpPr>
          <p:cNvPr id="3" name="Slide Number Placeholder 2">
            <a:extLst>
              <a:ext uri="{FF2B5EF4-FFF2-40B4-BE49-F238E27FC236}">
                <a16:creationId xmlns:a16="http://schemas.microsoft.com/office/drawing/2014/main" id="{552BC0BB-33D1-524E-5568-98A1BB7FDB26}"/>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a:p>
        </p:txBody>
      </p:sp>
      <p:sp>
        <p:nvSpPr>
          <p:cNvPr id="6" name="TextBox 5">
            <a:extLst>
              <a:ext uri="{FF2B5EF4-FFF2-40B4-BE49-F238E27FC236}">
                <a16:creationId xmlns:a16="http://schemas.microsoft.com/office/drawing/2014/main" id="{C5A65D00-BE16-6290-E93E-62042E4EF343}"/>
              </a:ext>
            </a:extLst>
          </p:cNvPr>
          <p:cNvSpPr txBox="1"/>
          <p:nvPr/>
        </p:nvSpPr>
        <p:spPr>
          <a:xfrm>
            <a:off x="893064" y="1852365"/>
            <a:ext cx="4587080"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(x </a:t>
            </a:r>
            <a:r>
              <a:rPr lang="en-US">
                <a:solidFill>
                  <a:schemeClr val="accent4"/>
                </a:solidFill>
              </a:rPr>
              <a:t>in</a:t>
            </a:r>
            <a:r>
              <a:rPr lang="en-US">
                <a:solidFill>
                  <a:schemeClr val="accent5">
                    <a:lumMod val="20000"/>
                    <a:lumOff val="80000"/>
                  </a:schemeClr>
                </a:solidFill>
              </a:rPr>
              <a:t> 1:10) {</a:t>
            </a:r>
          </a:p>
          <a:p>
            <a:r>
              <a:rPr lang="en-US">
                <a:solidFill>
                  <a:schemeClr val="accent5">
                    <a:lumMod val="20000"/>
                    <a:lumOff val="80000"/>
                  </a:schemeClr>
                </a:solidFill>
              </a:rPr>
              <a:t>print(x)</a:t>
            </a:r>
          </a:p>
          <a:p>
            <a:r>
              <a:rPr lang="en-US">
                <a:solidFill>
                  <a:schemeClr val="accent5">
                    <a:lumMod val="20000"/>
                    <a:lumOff val="80000"/>
                  </a:schemeClr>
                </a:solidFill>
              </a:rPr>
              <a:t>}</a:t>
            </a:r>
            <a:endParaRPr lang="en-US">
              <a:solidFill>
                <a:schemeClr val="accent4"/>
              </a:solidFill>
            </a:endParaRPr>
          </a:p>
          <a:p>
            <a:r>
              <a:rPr lang="en-US">
                <a:solidFill>
                  <a:schemeClr val="accent5">
                    <a:lumMod val="75000"/>
                  </a:schemeClr>
                </a:solidFill>
              </a:rPr>
              <a:t>&gt; [1] 1</a:t>
            </a:r>
          </a:p>
          <a:p>
            <a:r>
              <a:rPr lang="en-US">
                <a:solidFill>
                  <a:schemeClr val="accent5">
                    <a:lumMod val="75000"/>
                  </a:schemeClr>
                </a:solidFill>
              </a:rPr>
              <a:t>&gt; [1] 2</a:t>
            </a:r>
          </a:p>
          <a:p>
            <a:r>
              <a:rPr lang="en-US">
                <a:solidFill>
                  <a:schemeClr val="accent5">
                    <a:lumMod val="75000"/>
                  </a:schemeClr>
                </a:solidFill>
              </a:rPr>
              <a:t>&gt; [1] 3</a:t>
            </a:r>
          </a:p>
          <a:p>
            <a:r>
              <a:rPr lang="en-US">
                <a:solidFill>
                  <a:schemeClr val="accent5">
                    <a:lumMod val="75000"/>
                  </a:schemeClr>
                </a:solidFill>
              </a:rPr>
              <a:t>&gt; [1] 4</a:t>
            </a:r>
          </a:p>
          <a:p>
            <a:r>
              <a:rPr lang="en-US">
                <a:solidFill>
                  <a:schemeClr val="accent5">
                    <a:lumMod val="75000"/>
                  </a:schemeClr>
                </a:solidFill>
              </a:rPr>
              <a:t>&gt; [1] 5</a:t>
            </a:r>
          </a:p>
          <a:p>
            <a:r>
              <a:rPr lang="en-US">
                <a:solidFill>
                  <a:schemeClr val="accent5">
                    <a:lumMod val="75000"/>
                  </a:schemeClr>
                </a:solidFill>
              </a:rPr>
              <a:t>…</a:t>
            </a:r>
          </a:p>
        </p:txBody>
      </p:sp>
      <p:sp>
        <p:nvSpPr>
          <p:cNvPr id="7" name="TextBox 6">
            <a:extLst>
              <a:ext uri="{FF2B5EF4-FFF2-40B4-BE49-F238E27FC236}">
                <a16:creationId xmlns:a16="http://schemas.microsoft.com/office/drawing/2014/main" id="{F8ED6599-80F5-A963-EBBC-6A3F9C16EF23}"/>
              </a:ext>
            </a:extLst>
          </p:cNvPr>
          <p:cNvSpPr txBox="1"/>
          <p:nvPr/>
        </p:nvSpPr>
        <p:spPr>
          <a:xfrm>
            <a:off x="6560901" y="185236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vec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a:solidFill>
                  <a:schemeClr val="accent5">
                    <a:lumMod val="20000"/>
                    <a:lumOff val="80000"/>
                  </a:schemeClr>
                </a:solidFill>
              </a:rPr>
              <a:t>vec[i]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print(vec)</a:t>
            </a:r>
          </a:p>
          <a:p>
            <a:r>
              <a:rPr lang="en-US" dirty="0">
                <a:solidFill>
                  <a:schemeClr val="accent5">
                    <a:lumMod val="75000"/>
                  </a:schemeClr>
                </a:solidFill>
              </a:rPr>
              <a:t>&gt; [1] 1 2 3 4 5 6 7 8 9 10</a:t>
            </a:r>
          </a:p>
        </p:txBody>
      </p:sp>
      <p:sp>
        <p:nvSpPr>
          <p:cNvPr id="12" name="Oval 11">
            <a:extLst>
              <a:ext uri="{FF2B5EF4-FFF2-40B4-BE49-F238E27FC236}">
                <a16:creationId xmlns:a16="http://schemas.microsoft.com/office/drawing/2014/main" id="{A11E6BAA-492E-78DB-FF0C-D94A47D0761F}"/>
              </a:ext>
            </a:extLst>
          </p:cNvPr>
          <p:cNvSpPr/>
          <p:nvPr/>
        </p:nvSpPr>
        <p:spPr>
          <a:xfrm>
            <a:off x="1239253" y="2177717"/>
            <a:ext cx="397042" cy="288758"/>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F45375A-C356-052B-ED3F-84C277234BEB}"/>
              </a:ext>
            </a:extLst>
          </p:cNvPr>
          <p:cNvSpPr/>
          <p:nvPr/>
        </p:nvSpPr>
        <p:spPr>
          <a:xfrm>
            <a:off x="6890084" y="2991274"/>
            <a:ext cx="397042" cy="288758"/>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89AD7F2-9E2D-78B9-F7D6-8D993A9F195A}"/>
              </a:ext>
            </a:extLst>
          </p:cNvPr>
          <p:cNvCxnSpPr>
            <a:cxnSpLocks/>
            <a:stCxn id="12" idx="4"/>
            <a:endCxn id="22" idx="0"/>
          </p:cNvCxnSpPr>
          <p:nvPr/>
        </p:nvCxnSpPr>
        <p:spPr>
          <a:xfrm>
            <a:off x="1437774" y="2466475"/>
            <a:ext cx="1515980" cy="249053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220D94-BEC6-EDD8-56AC-179B47E1A11E}"/>
              </a:ext>
            </a:extLst>
          </p:cNvPr>
          <p:cNvCxnSpPr>
            <a:cxnSpLocks/>
            <a:stCxn id="13" idx="4"/>
            <a:endCxn id="22" idx="0"/>
          </p:cNvCxnSpPr>
          <p:nvPr/>
        </p:nvCxnSpPr>
        <p:spPr>
          <a:xfrm flipH="1">
            <a:off x="2953754" y="3280032"/>
            <a:ext cx="4134851" cy="167697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5B69214-4FC0-0E04-9704-17C9C89E3BE7}"/>
              </a:ext>
            </a:extLst>
          </p:cNvPr>
          <p:cNvSpPr/>
          <p:nvPr/>
        </p:nvSpPr>
        <p:spPr>
          <a:xfrm>
            <a:off x="1913022" y="4957011"/>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Can use different letters for value</a:t>
            </a:r>
          </a:p>
        </p:txBody>
      </p:sp>
    </p:spTree>
    <p:extLst>
      <p:ext uri="{BB962C8B-B14F-4D97-AF65-F5344CB8AC3E}">
        <p14:creationId xmlns:p14="http://schemas.microsoft.com/office/powerpoint/2010/main" val="9309960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47F1E-C12D-BEA7-C25F-31D1B9539C9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BAA3388-2629-C7EF-6ACB-C06ECE2DA065}"/>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27858BB9-1E19-A48F-055A-E2FA86006382}"/>
              </a:ext>
            </a:extLst>
          </p:cNvPr>
          <p:cNvSpPr>
            <a:spLocks noGrp="1"/>
          </p:cNvSpPr>
          <p:nvPr>
            <p:ph type="sldNum" sz="quarter" idx="12"/>
          </p:nvPr>
        </p:nvSpPr>
        <p:spPr/>
        <p:txBody>
          <a:bodyPr/>
          <a:lstStyle/>
          <a:p>
            <a:fld id="{B5CEABB6-07DC-46E8-9B57-56EC44A396E5}" type="slidenum">
              <a:rPr lang="en-US" smtClean="0"/>
              <a:pPr/>
              <a:t>80</a:t>
            </a:fld>
            <a:endParaRPr lang="en-US" dirty="0"/>
          </a:p>
        </p:txBody>
      </p:sp>
      <p:sp>
        <p:nvSpPr>
          <p:cNvPr id="5" name="TextBox 4">
            <a:extLst>
              <a:ext uri="{FF2B5EF4-FFF2-40B4-BE49-F238E27FC236}">
                <a16:creationId xmlns:a16="http://schemas.microsoft.com/office/drawing/2014/main" id="{2E0D275C-F263-E438-D918-18C1DBDC05AF}"/>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screening_list = list(scrambled_prescreening = scrambled_prescreening, 			    scrambled_screening = scrambled_ screening,</a:t>
            </a:r>
          </a:p>
          <a:p>
            <a:r>
              <a:rPr lang="en-US" dirty="0">
                <a:solidFill>
                  <a:schemeClr val="accent5">
                    <a:lumMod val="20000"/>
                    <a:lumOff val="80000"/>
                  </a:schemeClr>
                </a:solidFill>
              </a:rPr>
              <a:t>		    scrambled_preenrollment = scrambled_preenrollment)</a:t>
            </a:r>
          </a:p>
          <a:p>
            <a:endParaRPr lang="en-US" dirty="0">
              <a:solidFill>
                <a:schemeClr val="accent5">
                  <a:lumMod val="75000"/>
                </a:schemeClr>
              </a:solidFill>
            </a:endParaRPr>
          </a:p>
          <a:p>
            <a:r>
              <a:rPr lang="en-US" dirty="0">
                <a:solidFill>
                  <a:schemeClr val="accent5">
                    <a:lumMod val="20000"/>
                    <a:lumOff val="80000"/>
                  </a:schemeClr>
                </a:solidFill>
              </a:rPr>
              <a:t>combined_screening_forms = screening_list |&gt;  </a:t>
            </a:r>
          </a:p>
          <a:p>
            <a:r>
              <a:rPr lang="en-US" dirty="0">
                <a:solidFill>
                  <a:schemeClr val="accent5">
                    <a:lumMod val="20000"/>
                    <a:lumOff val="80000"/>
                  </a:schemeClr>
                </a:solidFill>
              </a:rPr>
              <a:t>	map(\(df) df |&gt; mutate(across(everything(), ~ ifelse(.x=="", NA, .x)))) |&gt;  </a:t>
            </a:r>
          </a:p>
          <a:p>
            <a:r>
              <a:rPr lang="en-US" dirty="0">
                <a:solidFill>
                  <a:schemeClr val="accent5">
                    <a:lumMod val="20000"/>
                    <a:lumOff val="80000"/>
                  </a:schemeClr>
                </a:solidFill>
              </a:rPr>
              <a:t>	map(\(df) df |&gt; mutate(across(c(serial_id, eligible), ~ as.numeric(.x)))) |&gt;  </a:t>
            </a:r>
          </a:p>
          <a:p>
            <a:r>
              <a:rPr lang="en-US" dirty="0">
                <a:solidFill>
                  <a:schemeClr val="accent5">
                    <a:lumMod val="20000"/>
                    <a:lumOff val="80000"/>
                  </a:schemeClr>
                </a:solidFill>
              </a:rPr>
              <a:t>	map(\(df) df |&gt; mutate(across(c(date), ~ as.Date(.x)))) |&gt;  </a:t>
            </a:r>
          </a:p>
          <a:p>
            <a:r>
              <a:rPr lang="en-US" dirty="0">
                <a:solidFill>
                  <a:schemeClr val="accent5">
                    <a:lumMod val="20000"/>
                    <a:lumOff val="80000"/>
                  </a:schemeClr>
                </a:solidFill>
              </a:rPr>
              <a:t>	map(\(df) df |&gt; select(any_of(c("serial_id", "date", "eligible")))) |&gt;  </a:t>
            </a:r>
          </a:p>
          <a:p>
            <a:r>
              <a:rPr lang="en-US" dirty="0">
                <a:solidFill>
                  <a:schemeClr val="accent5">
                    <a:lumMod val="20000"/>
                    <a:lumOff val="80000"/>
                  </a:schemeClr>
                </a:solidFill>
              </a:rPr>
              <a:t>	list_rbind(names_to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
        <p:nvSpPr>
          <p:cNvPr id="2" name="Oval 1">
            <a:extLst>
              <a:ext uri="{FF2B5EF4-FFF2-40B4-BE49-F238E27FC236}">
                <a16:creationId xmlns:a16="http://schemas.microsoft.com/office/drawing/2014/main" id="{8D9FD6DB-88E0-5A84-8961-720917C44810}"/>
              </a:ext>
            </a:extLst>
          </p:cNvPr>
          <p:cNvSpPr/>
          <p:nvPr/>
        </p:nvSpPr>
        <p:spPr>
          <a:xfrm>
            <a:off x="1816767" y="4535907"/>
            <a:ext cx="3753854" cy="452907"/>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1731AE06-E83A-D22E-0D09-3504A81DD799}"/>
              </a:ext>
            </a:extLst>
          </p:cNvPr>
          <p:cNvCxnSpPr>
            <a:cxnSpLocks/>
            <a:stCxn id="2" idx="6"/>
            <a:endCxn id="7" idx="0"/>
          </p:cNvCxnSpPr>
          <p:nvPr/>
        </p:nvCxnSpPr>
        <p:spPr>
          <a:xfrm>
            <a:off x="5570621" y="4762361"/>
            <a:ext cx="4705174" cy="92086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AB5883F-94A6-E92E-40C9-1423D637186F}"/>
              </a:ext>
            </a:extLst>
          </p:cNvPr>
          <p:cNvSpPr/>
          <p:nvPr/>
        </p:nvSpPr>
        <p:spPr>
          <a:xfrm>
            <a:off x="9235063" y="5683226"/>
            <a:ext cx="2081463" cy="74595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Combine dataframes</a:t>
            </a:r>
          </a:p>
        </p:txBody>
      </p:sp>
    </p:spTree>
    <p:extLst>
      <p:ext uri="{BB962C8B-B14F-4D97-AF65-F5344CB8AC3E}">
        <p14:creationId xmlns:p14="http://schemas.microsoft.com/office/powerpoint/2010/main" val="658959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997700" y="176784"/>
            <a:ext cx="4962652" cy="3621024"/>
          </a:xfrm>
        </p:spPr>
        <p:txBody>
          <a:bodyPr/>
          <a:lstStyle/>
          <a:p>
            <a:r>
              <a:rPr lang="en-US" dirty="0"/>
              <a:t>apply family</a:t>
            </a:r>
            <a:endParaRPr lang="en-ZA" dirty="0"/>
          </a:p>
        </p:txBody>
      </p:sp>
      <p:pic>
        <p:nvPicPr>
          <p:cNvPr id="12" name="Picture Placeholder 11" descr="A robot illustration of a family">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rotWithShape="1">
          <a:blip r:embed="rId3"/>
          <a:srcRect l="9731" t="-231" r="32470" b="231"/>
          <a:stretch/>
        </p:blipFill>
        <p:spPr>
          <a:xfrm>
            <a:off x="-2540" y="164084"/>
            <a:ext cx="6587025" cy="6410389"/>
          </a:xfrm>
        </p:spPr>
      </p:pic>
    </p:spTree>
    <p:extLst>
      <p:ext uri="{BB962C8B-B14F-4D97-AF65-F5344CB8AC3E}">
        <p14:creationId xmlns:p14="http://schemas.microsoft.com/office/powerpoint/2010/main" val="3590816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549D5-D87D-4C66-9FD0-98F2FA9FC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27884-A17C-04CE-2860-0FA6C7BA5A73}"/>
              </a:ext>
            </a:extLst>
          </p:cNvPr>
          <p:cNvSpPr>
            <a:spLocks noGrp="1"/>
          </p:cNvSpPr>
          <p:nvPr>
            <p:ph type="title"/>
          </p:nvPr>
        </p:nvSpPr>
        <p:spPr>
          <a:xfrm>
            <a:off x="893064" y="72518"/>
            <a:ext cx="8297380" cy="1326514"/>
          </a:xfrm>
        </p:spPr>
        <p:txBody>
          <a:bodyPr/>
          <a:lstStyle/>
          <a:p>
            <a:r>
              <a:rPr lang="en-US"/>
              <a:t>why a “family”?</a:t>
            </a:r>
            <a:endParaRPr lang="en-ZA"/>
          </a:p>
        </p:txBody>
      </p:sp>
      <p:sp>
        <p:nvSpPr>
          <p:cNvPr id="4" name="Text Placeholder 3">
            <a:extLst>
              <a:ext uri="{FF2B5EF4-FFF2-40B4-BE49-F238E27FC236}">
                <a16:creationId xmlns:a16="http://schemas.microsoft.com/office/drawing/2014/main" id="{7CCEAB16-A4EB-BCBA-6897-27E266F1B985}"/>
              </a:ext>
            </a:extLst>
          </p:cNvPr>
          <p:cNvSpPr>
            <a:spLocks noGrp="1"/>
          </p:cNvSpPr>
          <p:nvPr>
            <p:ph type="body" sz="quarter" idx="13"/>
          </p:nvPr>
        </p:nvSpPr>
        <p:spPr>
          <a:xfrm>
            <a:off x="865631" y="1780675"/>
            <a:ext cx="8324089" cy="4355430"/>
          </a:xfrm>
        </p:spPr>
        <p:txBody>
          <a:bodyPr>
            <a:normAutofit/>
          </a:bodyPr>
          <a:lstStyle/>
          <a:p>
            <a:r>
              <a:rPr lang="en-US" dirty="0"/>
              <a:t>There are many functions in the apply “family”</a:t>
            </a:r>
          </a:p>
          <a:p>
            <a:pPr lvl="1">
              <a:spcBef>
                <a:spcPts val="0"/>
              </a:spcBef>
              <a:spcAft>
                <a:spcPts val="1200"/>
              </a:spcAft>
            </a:pPr>
            <a:r>
              <a:rPr lang="en-US" dirty="0"/>
              <a:t>Most commonly used: apply, lapply, sapply, mapply</a:t>
            </a:r>
          </a:p>
          <a:p>
            <a:r>
              <a:rPr lang="en-US" dirty="0"/>
              <a:t>Which one you use depends on your input and output data structure</a:t>
            </a:r>
          </a:p>
          <a:p>
            <a:pPr lvl="1">
              <a:spcBef>
                <a:spcPts val="0"/>
              </a:spcBef>
            </a:pPr>
            <a:r>
              <a:rPr lang="en-US" dirty="0"/>
              <a:t>apply: input matrix/array; output matrix/array </a:t>
            </a:r>
          </a:p>
          <a:p>
            <a:pPr lvl="1"/>
            <a:r>
              <a:rPr lang="en-US" dirty="0"/>
              <a:t>lapply: input vector, dataframe or list; output list</a:t>
            </a:r>
          </a:p>
          <a:p>
            <a:pPr lvl="1"/>
            <a:r>
              <a:rPr lang="en-US" dirty="0"/>
              <a:t>sapply: input vector, dataframe or list; output vector, dataframe, or list</a:t>
            </a:r>
          </a:p>
          <a:p>
            <a:pPr lvl="1"/>
            <a:r>
              <a:rPr lang="en-US" dirty="0"/>
              <a:t>mapply: input multiple vectors, dataframes, or lists; output vector, dataframe, or list</a:t>
            </a:r>
          </a:p>
          <a:p>
            <a:endParaRPr lang="en-US" dirty="0"/>
          </a:p>
        </p:txBody>
      </p:sp>
      <p:sp>
        <p:nvSpPr>
          <p:cNvPr id="3" name="Slide Number Placeholder 2">
            <a:extLst>
              <a:ext uri="{FF2B5EF4-FFF2-40B4-BE49-F238E27FC236}">
                <a16:creationId xmlns:a16="http://schemas.microsoft.com/office/drawing/2014/main" id="{4C9FE3D5-692B-5D8B-D0A1-4F1FE4D5671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82</a:t>
            </a:fld>
            <a:endParaRPr lang="en-US"/>
          </a:p>
        </p:txBody>
      </p:sp>
    </p:spTree>
    <p:extLst>
      <p:ext uri="{BB962C8B-B14F-4D97-AF65-F5344CB8AC3E}">
        <p14:creationId xmlns:p14="http://schemas.microsoft.com/office/powerpoint/2010/main" val="18343375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A7B7D-7200-B5B4-C270-D410CFF5D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7F129-2C75-7992-B3E2-0443D7A90EEC}"/>
              </a:ext>
            </a:extLst>
          </p:cNvPr>
          <p:cNvSpPr>
            <a:spLocks noGrp="1"/>
          </p:cNvSpPr>
          <p:nvPr>
            <p:ph type="title"/>
          </p:nvPr>
        </p:nvSpPr>
        <p:spPr>
          <a:xfrm>
            <a:off x="893064" y="72518"/>
            <a:ext cx="8297380" cy="1326514"/>
          </a:xfrm>
        </p:spPr>
        <p:txBody>
          <a:bodyPr/>
          <a:lstStyle/>
          <a:p>
            <a:r>
              <a:rPr lang="en-US"/>
              <a:t>structure</a:t>
            </a:r>
            <a:endParaRPr lang="en-ZA"/>
          </a:p>
        </p:txBody>
      </p:sp>
      <p:sp>
        <p:nvSpPr>
          <p:cNvPr id="4" name="Text Placeholder 3">
            <a:extLst>
              <a:ext uri="{FF2B5EF4-FFF2-40B4-BE49-F238E27FC236}">
                <a16:creationId xmlns:a16="http://schemas.microsoft.com/office/drawing/2014/main" id="{4CDE97E4-CC9A-B4AE-3B96-9F7913F64AF0}"/>
              </a:ext>
            </a:extLst>
          </p:cNvPr>
          <p:cNvSpPr>
            <a:spLocks noGrp="1"/>
          </p:cNvSpPr>
          <p:nvPr>
            <p:ph type="body" sz="quarter" idx="13"/>
          </p:nvPr>
        </p:nvSpPr>
        <p:spPr>
          <a:xfrm>
            <a:off x="865631" y="2731169"/>
            <a:ext cx="8324089" cy="3404936"/>
          </a:xfrm>
        </p:spPr>
        <p:txBody>
          <a:bodyPr>
            <a:normAutofit/>
          </a:bodyPr>
          <a:lstStyle/>
          <a:p>
            <a:r>
              <a:rPr lang="en-US" dirty="0"/>
              <a:t>At least 3 inputs</a:t>
            </a:r>
          </a:p>
          <a:p>
            <a:pPr lvl="1"/>
            <a:r>
              <a:rPr lang="en-US" dirty="0"/>
              <a:t>X: input data (vector, dataframe, matrix, list, …)</a:t>
            </a:r>
          </a:p>
          <a:p>
            <a:pPr lvl="1"/>
            <a:r>
              <a:rPr lang="en-US" dirty="0"/>
              <a:t>MARGIN: defines how function is applied</a:t>
            </a:r>
          </a:p>
          <a:p>
            <a:pPr lvl="2"/>
            <a:r>
              <a:rPr lang="en-US" dirty="0"/>
              <a:t>MARGIN=1 -&gt; function applied over rows</a:t>
            </a:r>
          </a:p>
          <a:p>
            <a:pPr lvl="2"/>
            <a:r>
              <a:rPr lang="en-US" dirty="0"/>
              <a:t>MARGIN=2 -&gt; function applied over columns</a:t>
            </a:r>
          </a:p>
          <a:p>
            <a:pPr lvl="1"/>
            <a:r>
              <a:rPr lang="en-US" dirty="0"/>
              <a:t>FUN: function to be applied over data</a:t>
            </a:r>
          </a:p>
          <a:p>
            <a:endParaRPr lang="en-US" dirty="0"/>
          </a:p>
        </p:txBody>
      </p:sp>
      <p:sp>
        <p:nvSpPr>
          <p:cNvPr id="3" name="Slide Number Placeholder 2">
            <a:extLst>
              <a:ext uri="{FF2B5EF4-FFF2-40B4-BE49-F238E27FC236}">
                <a16:creationId xmlns:a16="http://schemas.microsoft.com/office/drawing/2014/main" id="{86390A13-6449-B8E4-A58C-325A24B5983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83</a:t>
            </a:fld>
            <a:endParaRPr lang="en-US"/>
          </a:p>
        </p:txBody>
      </p:sp>
      <p:sp>
        <p:nvSpPr>
          <p:cNvPr id="5" name="TextBox 4">
            <a:extLst>
              <a:ext uri="{FF2B5EF4-FFF2-40B4-BE49-F238E27FC236}">
                <a16:creationId xmlns:a16="http://schemas.microsoft.com/office/drawing/2014/main" id="{2A8EBBA7-A24E-553A-E61D-FC0300E16F96}"/>
              </a:ext>
            </a:extLst>
          </p:cNvPr>
          <p:cNvSpPr txBox="1"/>
          <p:nvPr/>
        </p:nvSpPr>
        <p:spPr>
          <a:xfrm>
            <a:off x="911352" y="1692074"/>
            <a:ext cx="8136395" cy="646331"/>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apply(X, MARGIN, FUN, …)</a:t>
            </a:r>
          </a:p>
        </p:txBody>
      </p:sp>
    </p:spTree>
    <p:extLst>
      <p:ext uri="{BB962C8B-B14F-4D97-AF65-F5344CB8AC3E}">
        <p14:creationId xmlns:p14="http://schemas.microsoft.com/office/powerpoint/2010/main" val="29766701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a:lstStyle/>
          <a:p>
            <a:r>
              <a:rPr lang="en-US" dirty="0"/>
              <a:t>Applying functions over rows and columns</a:t>
            </a:r>
            <a:endParaRPr lang="en-ZA" dirty="0"/>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84</a:t>
            </a:fld>
            <a:endParaRPr lang="en-US"/>
          </a:p>
        </p:txBody>
      </p:sp>
      <p:sp>
        <p:nvSpPr>
          <p:cNvPr id="10" name="TextBox 9">
            <a:extLst>
              <a:ext uri="{FF2B5EF4-FFF2-40B4-BE49-F238E27FC236}">
                <a16:creationId xmlns:a16="http://schemas.microsoft.com/office/drawing/2014/main" id="{C42CA31B-7342-8827-93D1-222B27E2AE10}"/>
              </a:ext>
            </a:extLst>
          </p:cNvPr>
          <p:cNvSpPr txBox="1"/>
          <p:nvPr/>
        </p:nvSpPr>
        <p:spPr>
          <a:xfrm>
            <a:off x="715761" y="2365704"/>
            <a:ext cx="8885439"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rowsum &lt;- apply(scrambled_data[c(“water_drink_level”, “</a:t>
            </a:r>
            <a:r>
              <a:rPr lang="en-US" dirty="0" err="1">
                <a:solidFill>
                  <a:schemeClr val="accent5">
                    <a:lumMod val="20000"/>
                    <a:lumOff val="80000"/>
                  </a:schemeClr>
                </a:solidFill>
              </a:rPr>
              <a:t>sanitation_level</a:t>
            </a:r>
            <a:r>
              <a:rPr lang="en-US" dirty="0">
                <a:solidFill>
                  <a:schemeClr val="accent5">
                    <a:lumMod val="20000"/>
                    <a:lumOff val="80000"/>
                  </a:schemeClr>
                </a:solidFill>
              </a:rPr>
              <a:t>”)], 1, sum)</a:t>
            </a:r>
          </a:p>
          <a:p>
            <a:endParaRPr lang="en-US" dirty="0">
              <a:solidFill>
                <a:schemeClr val="accent5">
                  <a:lumMod val="20000"/>
                  <a:lumOff val="80000"/>
                </a:schemeClr>
              </a:solidFill>
            </a:endParaRPr>
          </a:p>
          <a:p>
            <a:r>
              <a:rPr lang="en-US" dirty="0">
                <a:solidFill>
                  <a:schemeClr val="accent5">
                    <a:lumMod val="20000"/>
                    <a:lumOff val="80000"/>
                  </a:schemeClr>
                </a:solidFill>
              </a:rPr>
              <a:t>rowsum</a:t>
            </a:r>
          </a:p>
          <a:p>
            <a:r>
              <a:rPr lang="en-US" dirty="0">
                <a:solidFill>
                  <a:schemeClr val="accent5">
                    <a:lumMod val="75000"/>
                  </a:schemeClr>
                </a:solidFill>
              </a:rPr>
              <a:t>&gt; [1] 2 2 2 2 2 2 2 2 2 2 2 2 2 2 2 2 2 5 2 2 2 2 3 3 2 2 2 2</a:t>
            </a:r>
          </a:p>
        </p:txBody>
      </p:sp>
      <p:sp>
        <p:nvSpPr>
          <p:cNvPr id="11" name="TextBox 10">
            <a:extLst>
              <a:ext uri="{FF2B5EF4-FFF2-40B4-BE49-F238E27FC236}">
                <a16:creationId xmlns:a16="http://schemas.microsoft.com/office/drawing/2014/main" id="{6FD4FE78-11D6-E4C0-5B4F-E1C75313BE71}"/>
              </a:ext>
            </a:extLst>
          </p:cNvPr>
          <p:cNvSpPr txBox="1"/>
          <p:nvPr/>
        </p:nvSpPr>
        <p:spPr>
          <a:xfrm>
            <a:off x="618825" y="1996372"/>
            <a:ext cx="4659269" cy="369332"/>
          </a:xfrm>
          <a:prstGeom prst="rect">
            <a:avLst/>
          </a:prstGeom>
          <a:noFill/>
        </p:spPr>
        <p:txBody>
          <a:bodyPr wrap="square" rtlCol="0">
            <a:spAutoFit/>
          </a:bodyPr>
          <a:lstStyle/>
          <a:p>
            <a:r>
              <a:rPr lang="en-US" b="1" dirty="0"/>
              <a:t>Sum rows of a dataframe</a:t>
            </a:r>
          </a:p>
        </p:txBody>
      </p:sp>
      <p:sp>
        <p:nvSpPr>
          <p:cNvPr id="12" name="TextBox 11">
            <a:extLst>
              <a:ext uri="{FF2B5EF4-FFF2-40B4-BE49-F238E27FC236}">
                <a16:creationId xmlns:a16="http://schemas.microsoft.com/office/drawing/2014/main" id="{338C88FE-15D1-4E97-8BE5-5C34709B1D98}"/>
              </a:ext>
            </a:extLst>
          </p:cNvPr>
          <p:cNvSpPr txBox="1"/>
          <p:nvPr/>
        </p:nvSpPr>
        <p:spPr>
          <a:xfrm>
            <a:off x="715761" y="4492296"/>
            <a:ext cx="8885439" cy="1754326"/>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colmean &lt;- apply(scrambled_data[c(5, 7)], 2, mean)</a:t>
            </a:r>
          </a:p>
          <a:p>
            <a:endParaRPr lang="en-US" dirty="0">
              <a:solidFill>
                <a:schemeClr val="accent5">
                  <a:lumMod val="20000"/>
                  <a:lumOff val="80000"/>
                </a:schemeClr>
              </a:solidFill>
            </a:endParaRPr>
          </a:p>
          <a:p>
            <a:r>
              <a:rPr lang="en-US" dirty="0">
                <a:solidFill>
                  <a:schemeClr val="accent5">
                    <a:lumMod val="20000"/>
                    <a:lumOff val="80000"/>
                  </a:schemeClr>
                </a:solidFill>
              </a:rPr>
              <a:t>colmean</a:t>
            </a:r>
          </a:p>
          <a:p>
            <a:r>
              <a:rPr lang="en-US" dirty="0">
                <a:solidFill>
                  <a:schemeClr val="accent5">
                    <a:lumMod val="75000"/>
                  </a:schemeClr>
                </a:solidFill>
              </a:rPr>
              <a:t>&gt;   enroll_cg_age     enr_age_months</a:t>
            </a:r>
          </a:p>
          <a:p>
            <a:r>
              <a:rPr lang="en-US" dirty="0">
                <a:solidFill>
                  <a:schemeClr val="accent5">
                    <a:lumMod val="75000"/>
                  </a:schemeClr>
                </a:solidFill>
              </a:rPr>
              <a:t>                        26.7                           15.7</a:t>
            </a:r>
          </a:p>
        </p:txBody>
      </p:sp>
      <p:sp>
        <p:nvSpPr>
          <p:cNvPr id="13" name="TextBox 12">
            <a:extLst>
              <a:ext uri="{FF2B5EF4-FFF2-40B4-BE49-F238E27FC236}">
                <a16:creationId xmlns:a16="http://schemas.microsoft.com/office/drawing/2014/main" id="{3F6071CB-AA67-854F-1FD3-04BFE6ECAFB0}"/>
              </a:ext>
            </a:extLst>
          </p:cNvPr>
          <p:cNvSpPr txBox="1"/>
          <p:nvPr/>
        </p:nvSpPr>
        <p:spPr>
          <a:xfrm>
            <a:off x="618826" y="4122964"/>
            <a:ext cx="4659269" cy="369332"/>
          </a:xfrm>
          <a:prstGeom prst="rect">
            <a:avLst/>
          </a:prstGeom>
          <a:noFill/>
        </p:spPr>
        <p:txBody>
          <a:bodyPr wrap="square" rtlCol="0">
            <a:spAutoFit/>
          </a:bodyPr>
          <a:lstStyle/>
          <a:p>
            <a:r>
              <a:rPr lang="en-US" b="1" dirty="0"/>
              <a:t>Column means in a dataframe</a:t>
            </a:r>
          </a:p>
        </p:txBody>
      </p:sp>
    </p:spTree>
    <p:extLst>
      <p:ext uri="{BB962C8B-B14F-4D97-AF65-F5344CB8AC3E}">
        <p14:creationId xmlns:p14="http://schemas.microsoft.com/office/powerpoint/2010/main" val="8122090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3A804-5078-5560-C9F3-C5A69A7FB11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DAF55CD-508E-39AA-80A2-FB10FBD2519C}"/>
              </a:ext>
            </a:extLst>
          </p:cNvPr>
          <p:cNvSpPr>
            <a:spLocks noGrp="1"/>
          </p:cNvSpPr>
          <p:nvPr>
            <p:ph type="title"/>
          </p:nvPr>
        </p:nvSpPr>
        <p:spPr>
          <a:xfrm>
            <a:off x="893064" y="72518"/>
            <a:ext cx="10405174" cy="1326514"/>
          </a:xfrm>
        </p:spPr>
        <p:txBody>
          <a:bodyPr/>
          <a:lstStyle/>
          <a:p>
            <a:r>
              <a:rPr lang="en-US" dirty="0"/>
              <a:t>Applying functions over rows and columns</a:t>
            </a:r>
            <a:endParaRPr lang="en-ZA" dirty="0"/>
          </a:p>
        </p:txBody>
      </p:sp>
      <p:sp>
        <p:nvSpPr>
          <p:cNvPr id="3" name="Slide Number Placeholder 2">
            <a:extLst>
              <a:ext uri="{FF2B5EF4-FFF2-40B4-BE49-F238E27FC236}">
                <a16:creationId xmlns:a16="http://schemas.microsoft.com/office/drawing/2014/main" id="{A93F4C4A-5CA8-F804-1CA8-184783C27A04}"/>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85</a:t>
            </a:fld>
            <a:endParaRPr lang="en-US"/>
          </a:p>
        </p:txBody>
      </p:sp>
      <p:sp>
        <p:nvSpPr>
          <p:cNvPr id="10" name="TextBox 9">
            <a:extLst>
              <a:ext uri="{FF2B5EF4-FFF2-40B4-BE49-F238E27FC236}">
                <a16:creationId xmlns:a16="http://schemas.microsoft.com/office/drawing/2014/main" id="{BA338C54-33AC-B4EC-4243-FB40D3807B33}"/>
              </a:ext>
            </a:extLst>
          </p:cNvPr>
          <p:cNvSpPr txBox="1"/>
          <p:nvPr/>
        </p:nvSpPr>
        <p:spPr>
          <a:xfrm>
            <a:off x="715761" y="2365704"/>
            <a:ext cx="8885439"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rowsum &lt;- apply(scrambled_data[c(“water_drink_level”, “sanitation_level”)], 1, sum)</a:t>
            </a:r>
          </a:p>
          <a:p>
            <a:endParaRPr lang="en-US" dirty="0">
              <a:solidFill>
                <a:schemeClr val="accent5">
                  <a:lumMod val="20000"/>
                  <a:lumOff val="80000"/>
                </a:schemeClr>
              </a:solidFill>
            </a:endParaRPr>
          </a:p>
          <a:p>
            <a:r>
              <a:rPr lang="en-US" dirty="0">
                <a:solidFill>
                  <a:schemeClr val="accent5">
                    <a:lumMod val="20000"/>
                    <a:lumOff val="80000"/>
                  </a:schemeClr>
                </a:solidFill>
              </a:rPr>
              <a:t>rowsum</a:t>
            </a:r>
          </a:p>
          <a:p>
            <a:r>
              <a:rPr lang="en-US" dirty="0">
                <a:solidFill>
                  <a:schemeClr val="accent5">
                    <a:lumMod val="75000"/>
                  </a:schemeClr>
                </a:solidFill>
              </a:rPr>
              <a:t>&gt; [1] 2 2 2 2 2 2 2 2 2 2 2 2 2 2 2 2 2 5 2 2 2 2 3 3 2 2 2 2</a:t>
            </a:r>
          </a:p>
        </p:txBody>
      </p:sp>
      <p:sp>
        <p:nvSpPr>
          <p:cNvPr id="11" name="TextBox 10">
            <a:extLst>
              <a:ext uri="{FF2B5EF4-FFF2-40B4-BE49-F238E27FC236}">
                <a16:creationId xmlns:a16="http://schemas.microsoft.com/office/drawing/2014/main" id="{CAF76660-5B53-B6C2-82BA-B93891512D20}"/>
              </a:ext>
            </a:extLst>
          </p:cNvPr>
          <p:cNvSpPr txBox="1"/>
          <p:nvPr/>
        </p:nvSpPr>
        <p:spPr>
          <a:xfrm>
            <a:off x="618825" y="1996372"/>
            <a:ext cx="4659269" cy="369332"/>
          </a:xfrm>
          <a:prstGeom prst="rect">
            <a:avLst/>
          </a:prstGeom>
          <a:noFill/>
        </p:spPr>
        <p:txBody>
          <a:bodyPr wrap="square" rtlCol="0">
            <a:spAutoFit/>
          </a:bodyPr>
          <a:lstStyle/>
          <a:p>
            <a:r>
              <a:rPr lang="en-US" b="1" dirty="0"/>
              <a:t>Sum rows of a dataframe</a:t>
            </a:r>
          </a:p>
        </p:txBody>
      </p:sp>
      <p:sp>
        <p:nvSpPr>
          <p:cNvPr id="12" name="TextBox 11">
            <a:extLst>
              <a:ext uri="{FF2B5EF4-FFF2-40B4-BE49-F238E27FC236}">
                <a16:creationId xmlns:a16="http://schemas.microsoft.com/office/drawing/2014/main" id="{BE610E50-9BAE-C2F0-7AB1-7D082C941BDC}"/>
              </a:ext>
            </a:extLst>
          </p:cNvPr>
          <p:cNvSpPr txBox="1"/>
          <p:nvPr/>
        </p:nvSpPr>
        <p:spPr>
          <a:xfrm>
            <a:off x="715761" y="4492296"/>
            <a:ext cx="8885439" cy="1754326"/>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colmean &lt;- apply(scrambled_data[c(5, 7)], 2, mean)</a:t>
            </a:r>
          </a:p>
          <a:p>
            <a:endParaRPr lang="en-US" dirty="0">
              <a:solidFill>
                <a:schemeClr val="accent5">
                  <a:lumMod val="20000"/>
                  <a:lumOff val="80000"/>
                </a:schemeClr>
              </a:solidFill>
            </a:endParaRPr>
          </a:p>
          <a:p>
            <a:r>
              <a:rPr lang="en-US" dirty="0">
                <a:solidFill>
                  <a:schemeClr val="accent5">
                    <a:lumMod val="20000"/>
                    <a:lumOff val="80000"/>
                  </a:schemeClr>
                </a:solidFill>
              </a:rPr>
              <a:t>colmean</a:t>
            </a:r>
          </a:p>
          <a:p>
            <a:r>
              <a:rPr lang="en-US" dirty="0">
                <a:solidFill>
                  <a:schemeClr val="accent5">
                    <a:lumMod val="75000"/>
                  </a:schemeClr>
                </a:solidFill>
              </a:rPr>
              <a:t>&gt;   enroll_cg_age     enr_age_months</a:t>
            </a:r>
          </a:p>
          <a:p>
            <a:r>
              <a:rPr lang="en-US" dirty="0">
                <a:solidFill>
                  <a:schemeClr val="accent5">
                    <a:lumMod val="75000"/>
                  </a:schemeClr>
                </a:solidFill>
              </a:rPr>
              <a:t>                        26.7                           15.7</a:t>
            </a:r>
          </a:p>
        </p:txBody>
      </p:sp>
      <p:sp>
        <p:nvSpPr>
          <p:cNvPr id="13" name="TextBox 12">
            <a:extLst>
              <a:ext uri="{FF2B5EF4-FFF2-40B4-BE49-F238E27FC236}">
                <a16:creationId xmlns:a16="http://schemas.microsoft.com/office/drawing/2014/main" id="{B3F16B04-9950-2662-F2DC-B885C104762C}"/>
              </a:ext>
            </a:extLst>
          </p:cNvPr>
          <p:cNvSpPr txBox="1"/>
          <p:nvPr/>
        </p:nvSpPr>
        <p:spPr>
          <a:xfrm>
            <a:off x="618826" y="4122964"/>
            <a:ext cx="4659269" cy="369332"/>
          </a:xfrm>
          <a:prstGeom prst="rect">
            <a:avLst/>
          </a:prstGeom>
          <a:noFill/>
        </p:spPr>
        <p:txBody>
          <a:bodyPr wrap="square" rtlCol="0">
            <a:spAutoFit/>
          </a:bodyPr>
          <a:lstStyle/>
          <a:p>
            <a:r>
              <a:rPr lang="en-US" b="1" dirty="0"/>
              <a:t>Column means in a dataframe</a:t>
            </a:r>
          </a:p>
        </p:txBody>
      </p:sp>
      <p:sp>
        <p:nvSpPr>
          <p:cNvPr id="2" name="Oval 1">
            <a:extLst>
              <a:ext uri="{FF2B5EF4-FFF2-40B4-BE49-F238E27FC236}">
                <a16:creationId xmlns:a16="http://schemas.microsoft.com/office/drawing/2014/main" id="{DF4F936F-8D05-EDC4-8041-9588F2027FB4}"/>
              </a:ext>
            </a:extLst>
          </p:cNvPr>
          <p:cNvSpPr/>
          <p:nvPr/>
        </p:nvSpPr>
        <p:spPr>
          <a:xfrm>
            <a:off x="2590799" y="4657060"/>
            <a:ext cx="2670047" cy="606056"/>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FF45BE76-1B1A-9F85-1A72-6F1939B8E495}"/>
              </a:ext>
            </a:extLst>
          </p:cNvPr>
          <p:cNvCxnSpPr>
            <a:cxnSpLocks/>
            <a:stCxn id="2" idx="6"/>
            <a:endCxn id="5" idx="1"/>
          </p:cNvCxnSpPr>
          <p:nvPr/>
        </p:nvCxnSpPr>
        <p:spPr>
          <a:xfrm flipV="1">
            <a:off x="5260846" y="4122964"/>
            <a:ext cx="4511717" cy="83712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2B9044A0-C871-7BE9-3E9A-6D1F1EA4CCE1}"/>
              </a:ext>
            </a:extLst>
          </p:cNvPr>
          <p:cNvSpPr/>
          <p:nvPr/>
        </p:nvSpPr>
        <p:spPr>
          <a:xfrm>
            <a:off x="9772563" y="3749985"/>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a:t>
            </a:r>
          </a:p>
        </p:txBody>
      </p:sp>
      <p:sp>
        <p:nvSpPr>
          <p:cNvPr id="6" name="Oval 5">
            <a:extLst>
              <a:ext uri="{FF2B5EF4-FFF2-40B4-BE49-F238E27FC236}">
                <a16:creationId xmlns:a16="http://schemas.microsoft.com/office/drawing/2014/main" id="{CF5C8C13-9C3B-6DB4-0D60-5E2A8F107742}"/>
              </a:ext>
            </a:extLst>
          </p:cNvPr>
          <p:cNvSpPr/>
          <p:nvPr/>
        </p:nvSpPr>
        <p:spPr>
          <a:xfrm>
            <a:off x="2551416" y="2530468"/>
            <a:ext cx="6029057" cy="622890"/>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512DCEE-2DC8-5168-9376-5FADD0A459CC}"/>
              </a:ext>
            </a:extLst>
          </p:cNvPr>
          <p:cNvCxnSpPr>
            <a:cxnSpLocks/>
            <a:stCxn id="6" idx="5"/>
            <a:endCxn id="5" idx="1"/>
          </p:cNvCxnSpPr>
          <p:nvPr/>
        </p:nvCxnSpPr>
        <p:spPr>
          <a:xfrm>
            <a:off x="7697538" y="3062138"/>
            <a:ext cx="2075025" cy="106082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15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8C215-6351-ADC6-364C-D25EBAB6630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CB379AC-BFCD-91F5-B22C-B09B44D0C7EB}"/>
              </a:ext>
            </a:extLst>
          </p:cNvPr>
          <p:cNvSpPr>
            <a:spLocks noGrp="1"/>
          </p:cNvSpPr>
          <p:nvPr>
            <p:ph type="title"/>
          </p:nvPr>
        </p:nvSpPr>
        <p:spPr>
          <a:xfrm>
            <a:off x="893064" y="72518"/>
            <a:ext cx="10405174" cy="1326514"/>
          </a:xfrm>
        </p:spPr>
        <p:txBody>
          <a:bodyPr/>
          <a:lstStyle/>
          <a:p>
            <a:r>
              <a:rPr lang="en-US" dirty="0"/>
              <a:t>Applying functions over rows and columns</a:t>
            </a:r>
            <a:endParaRPr lang="en-ZA" dirty="0"/>
          </a:p>
        </p:txBody>
      </p:sp>
      <p:sp>
        <p:nvSpPr>
          <p:cNvPr id="3" name="Slide Number Placeholder 2">
            <a:extLst>
              <a:ext uri="{FF2B5EF4-FFF2-40B4-BE49-F238E27FC236}">
                <a16:creationId xmlns:a16="http://schemas.microsoft.com/office/drawing/2014/main" id="{7C195098-4CDD-2010-77E9-271B4F73FF3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86</a:t>
            </a:fld>
            <a:endParaRPr lang="en-US"/>
          </a:p>
        </p:txBody>
      </p:sp>
      <p:sp>
        <p:nvSpPr>
          <p:cNvPr id="10" name="TextBox 9">
            <a:extLst>
              <a:ext uri="{FF2B5EF4-FFF2-40B4-BE49-F238E27FC236}">
                <a16:creationId xmlns:a16="http://schemas.microsoft.com/office/drawing/2014/main" id="{4BC4D818-B969-40D8-56EF-16647A5232CB}"/>
              </a:ext>
            </a:extLst>
          </p:cNvPr>
          <p:cNvSpPr txBox="1"/>
          <p:nvPr/>
        </p:nvSpPr>
        <p:spPr>
          <a:xfrm>
            <a:off x="715761" y="2365704"/>
            <a:ext cx="8885439"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rowsum &lt;- apply(scrambled_data[c(“water_drink_level”, “sanitation_level”)], 1, sum)</a:t>
            </a:r>
          </a:p>
          <a:p>
            <a:endParaRPr lang="en-US" dirty="0">
              <a:solidFill>
                <a:schemeClr val="accent5">
                  <a:lumMod val="20000"/>
                  <a:lumOff val="80000"/>
                </a:schemeClr>
              </a:solidFill>
            </a:endParaRPr>
          </a:p>
          <a:p>
            <a:r>
              <a:rPr lang="en-US" dirty="0">
                <a:solidFill>
                  <a:schemeClr val="accent5">
                    <a:lumMod val="20000"/>
                    <a:lumOff val="80000"/>
                  </a:schemeClr>
                </a:solidFill>
              </a:rPr>
              <a:t>rowsum</a:t>
            </a:r>
          </a:p>
          <a:p>
            <a:r>
              <a:rPr lang="en-US" dirty="0">
                <a:solidFill>
                  <a:schemeClr val="accent5">
                    <a:lumMod val="75000"/>
                  </a:schemeClr>
                </a:solidFill>
              </a:rPr>
              <a:t>&gt; [1] 2 2 2 2 2 2 2 2 2 2 2 2 2 2 2 2 2 5 2 2 2 2 3 3 2 2 2 2</a:t>
            </a:r>
          </a:p>
        </p:txBody>
      </p:sp>
      <p:sp>
        <p:nvSpPr>
          <p:cNvPr id="11" name="TextBox 10">
            <a:extLst>
              <a:ext uri="{FF2B5EF4-FFF2-40B4-BE49-F238E27FC236}">
                <a16:creationId xmlns:a16="http://schemas.microsoft.com/office/drawing/2014/main" id="{504EA105-9341-51E2-A4D7-3B3F33D88B87}"/>
              </a:ext>
            </a:extLst>
          </p:cNvPr>
          <p:cNvSpPr txBox="1"/>
          <p:nvPr/>
        </p:nvSpPr>
        <p:spPr>
          <a:xfrm>
            <a:off x="618825" y="1996372"/>
            <a:ext cx="4659269" cy="369332"/>
          </a:xfrm>
          <a:prstGeom prst="rect">
            <a:avLst/>
          </a:prstGeom>
          <a:noFill/>
        </p:spPr>
        <p:txBody>
          <a:bodyPr wrap="square" rtlCol="0">
            <a:spAutoFit/>
          </a:bodyPr>
          <a:lstStyle/>
          <a:p>
            <a:r>
              <a:rPr lang="en-US" b="1" dirty="0"/>
              <a:t>Sum rows of a dataframe</a:t>
            </a:r>
          </a:p>
        </p:txBody>
      </p:sp>
      <p:sp>
        <p:nvSpPr>
          <p:cNvPr id="12" name="TextBox 11">
            <a:extLst>
              <a:ext uri="{FF2B5EF4-FFF2-40B4-BE49-F238E27FC236}">
                <a16:creationId xmlns:a16="http://schemas.microsoft.com/office/drawing/2014/main" id="{056D8D6D-6F7F-C5CE-3D26-A62DCD257BFC}"/>
              </a:ext>
            </a:extLst>
          </p:cNvPr>
          <p:cNvSpPr txBox="1"/>
          <p:nvPr/>
        </p:nvSpPr>
        <p:spPr>
          <a:xfrm>
            <a:off x="715761" y="4492296"/>
            <a:ext cx="8885439" cy="1754326"/>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colmean &lt;- apply(scrambled_data[c(5, 7)], 2, mean)</a:t>
            </a:r>
          </a:p>
          <a:p>
            <a:endParaRPr lang="en-US" dirty="0">
              <a:solidFill>
                <a:schemeClr val="accent5">
                  <a:lumMod val="20000"/>
                  <a:lumOff val="80000"/>
                </a:schemeClr>
              </a:solidFill>
            </a:endParaRPr>
          </a:p>
          <a:p>
            <a:r>
              <a:rPr lang="en-US" dirty="0">
                <a:solidFill>
                  <a:schemeClr val="accent5">
                    <a:lumMod val="20000"/>
                    <a:lumOff val="80000"/>
                  </a:schemeClr>
                </a:solidFill>
              </a:rPr>
              <a:t>colmean</a:t>
            </a:r>
          </a:p>
          <a:p>
            <a:r>
              <a:rPr lang="en-US" dirty="0">
                <a:solidFill>
                  <a:schemeClr val="accent5">
                    <a:lumMod val="75000"/>
                  </a:schemeClr>
                </a:solidFill>
              </a:rPr>
              <a:t>&gt;   enroll_cg_age     enr_age_months</a:t>
            </a:r>
          </a:p>
          <a:p>
            <a:r>
              <a:rPr lang="en-US" dirty="0">
                <a:solidFill>
                  <a:schemeClr val="accent5">
                    <a:lumMod val="75000"/>
                  </a:schemeClr>
                </a:solidFill>
              </a:rPr>
              <a:t>                        26.7                           15.7</a:t>
            </a:r>
          </a:p>
        </p:txBody>
      </p:sp>
      <p:sp>
        <p:nvSpPr>
          <p:cNvPr id="13" name="TextBox 12">
            <a:extLst>
              <a:ext uri="{FF2B5EF4-FFF2-40B4-BE49-F238E27FC236}">
                <a16:creationId xmlns:a16="http://schemas.microsoft.com/office/drawing/2014/main" id="{40CCB522-FC39-C91C-7952-29EE90885C14}"/>
              </a:ext>
            </a:extLst>
          </p:cNvPr>
          <p:cNvSpPr txBox="1"/>
          <p:nvPr/>
        </p:nvSpPr>
        <p:spPr>
          <a:xfrm>
            <a:off x="618826" y="4122964"/>
            <a:ext cx="4659269" cy="369332"/>
          </a:xfrm>
          <a:prstGeom prst="rect">
            <a:avLst/>
          </a:prstGeom>
          <a:noFill/>
        </p:spPr>
        <p:txBody>
          <a:bodyPr wrap="square" rtlCol="0">
            <a:spAutoFit/>
          </a:bodyPr>
          <a:lstStyle/>
          <a:p>
            <a:r>
              <a:rPr lang="en-US" b="1" dirty="0"/>
              <a:t>Column means in a dataframe</a:t>
            </a:r>
          </a:p>
        </p:txBody>
      </p:sp>
      <p:sp>
        <p:nvSpPr>
          <p:cNvPr id="2" name="Oval 1">
            <a:extLst>
              <a:ext uri="{FF2B5EF4-FFF2-40B4-BE49-F238E27FC236}">
                <a16:creationId xmlns:a16="http://schemas.microsoft.com/office/drawing/2014/main" id="{D709BB0A-66FA-E030-45D0-97049B6AB1A5}"/>
              </a:ext>
            </a:extLst>
          </p:cNvPr>
          <p:cNvSpPr/>
          <p:nvPr/>
        </p:nvSpPr>
        <p:spPr>
          <a:xfrm>
            <a:off x="8428350" y="2688830"/>
            <a:ext cx="397042" cy="288758"/>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0C1A37D4-EB8F-C0A3-0880-F6D234A1BA4B}"/>
              </a:ext>
            </a:extLst>
          </p:cNvPr>
          <p:cNvCxnSpPr>
            <a:cxnSpLocks/>
            <a:stCxn id="2" idx="4"/>
            <a:endCxn id="5" idx="1"/>
          </p:cNvCxnSpPr>
          <p:nvPr/>
        </p:nvCxnSpPr>
        <p:spPr>
          <a:xfrm>
            <a:off x="8626871" y="2977588"/>
            <a:ext cx="1071264" cy="1145376"/>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5FD2EBA2-16D3-3CA5-B015-3E2C73AFA474}"/>
              </a:ext>
            </a:extLst>
          </p:cNvPr>
          <p:cNvSpPr/>
          <p:nvPr/>
        </p:nvSpPr>
        <p:spPr>
          <a:xfrm>
            <a:off x="9698135" y="3687401"/>
            <a:ext cx="2286241" cy="871125"/>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Margin </a:t>
            </a:r>
          </a:p>
          <a:p>
            <a:pPr algn="ctr"/>
            <a:r>
              <a:rPr lang="en-US">
                <a:solidFill>
                  <a:schemeClr val="tx1"/>
                </a:solidFill>
              </a:rPr>
              <a:t>(rows vs. columns)</a:t>
            </a:r>
          </a:p>
        </p:txBody>
      </p:sp>
      <p:sp>
        <p:nvSpPr>
          <p:cNvPr id="6" name="Oval 5">
            <a:extLst>
              <a:ext uri="{FF2B5EF4-FFF2-40B4-BE49-F238E27FC236}">
                <a16:creationId xmlns:a16="http://schemas.microsoft.com/office/drawing/2014/main" id="{80E4225B-6A46-D1B0-62E4-8397770FE771}"/>
              </a:ext>
            </a:extLst>
          </p:cNvPr>
          <p:cNvSpPr/>
          <p:nvPr/>
        </p:nvSpPr>
        <p:spPr>
          <a:xfrm>
            <a:off x="5079573" y="4808999"/>
            <a:ext cx="397042" cy="288758"/>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E09391B-A843-E0FA-6224-B25E8061F3C1}"/>
              </a:ext>
            </a:extLst>
          </p:cNvPr>
          <p:cNvCxnSpPr>
            <a:cxnSpLocks/>
            <a:stCxn id="6" idx="6"/>
            <a:endCxn id="5" idx="1"/>
          </p:cNvCxnSpPr>
          <p:nvPr/>
        </p:nvCxnSpPr>
        <p:spPr>
          <a:xfrm flipV="1">
            <a:off x="5476615" y="4122964"/>
            <a:ext cx="4221520" cy="83041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953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C6370-64B6-5FD8-AEA1-51BBB639809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E3C302C-5087-B91F-7807-0572369201C0}"/>
              </a:ext>
            </a:extLst>
          </p:cNvPr>
          <p:cNvSpPr>
            <a:spLocks noGrp="1"/>
          </p:cNvSpPr>
          <p:nvPr>
            <p:ph type="title"/>
          </p:nvPr>
        </p:nvSpPr>
        <p:spPr>
          <a:xfrm>
            <a:off x="893064" y="72518"/>
            <a:ext cx="10405174" cy="1326514"/>
          </a:xfrm>
        </p:spPr>
        <p:txBody>
          <a:bodyPr/>
          <a:lstStyle/>
          <a:p>
            <a:r>
              <a:rPr lang="en-US" dirty="0"/>
              <a:t>Applying functions over rows and columns</a:t>
            </a:r>
            <a:endParaRPr lang="en-ZA" dirty="0"/>
          </a:p>
        </p:txBody>
      </p:sp>
      <p:sp>
        <p:nvSpPr>
          <p:cNvPr id="3" name="Slide Number Placeholder 2">
            <a:extLst>
              <a:ext uri="{FF2B5EF4-FFF2-40B4-BE49-F238E27FC236}">
                <a16:creationId xmlns:a16="http://schemas.microsoft.com/office/drawing/2014/main" id="{22A60628-1C8F-0FDC-8656-5A0EAE0BD39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87</a:t>
            </a:fld>
            <a:endParaRPr lang="en-US"/>
          </a:p>
        </p:txBody>
      </p:sp>
      <p:sp>
        <p:nvSpPr>
          <p:cNvPr id="10" name="TextBox 9">
            <a:extLst>
              <a:ext uri="{FF2B5EF4-FFF2-40B4-BE49-F238E27FC236}">
                <a16:creationId xmlns:a16="http://schemas.microsoft.com/office/drawing/2014/main" id="{CAA6EA0F-106C-4E8B-789A-B19887C93305}"/>
              </a:ext>
            </a:extLst>
          </p:cNvPr>
          <p:cNvSpPr txBox="1"/>
          <p:nvPr/>
        </p:nvSpPr>
        <p:spPr>
          <a:xfrm>
            <a:off x="715761" y="2365704"/>
            <a:ext cx="8885439"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rowsum &lt;- apply(scrambled_data[c(“water_drink_level”, “sanitation_level”)], 1, sum)</a:t>
            </a:r>
          </a:p>
          <a:p>
            <a:endParaRPr lang="en-US" dirty="0">
              <a:solidFill>
                <a:schemeClr val="accent5">
                  <a:lumMod val="20000"/>
                  <a:lumOff val="80000"/>
                </a:schemeClr>
              </a:solidFill>
            </a:endParaRPr>
          </a:p>
          <a:p>
            <a:r>
              <a:rPr lang="en-US" dirty="0">
                <a:solidFill>
                  <a:schemeClr val="accent5">
                    <a:lumMod val="20000"/>
                    <a:lumOff val="80000"/>
                  </a:schemeClr>
                </a:solidFill>
              </a:rPr>
              <a:t>rowsum</a:t>
            </a:r>
          </a:p>
          <a:p>
            <a:r>
              <a:rPr lang="en-US" dirty="0">
                <a:solidFill>
                  <a:schemeClr val="accent5">
                    <a:lumMod val="75000"/>
                  </a:schemeClr>
                </a:solidFill>
              </a:rPr>
              <a:t>&gt; [1] 2 2 2 2 2 2 2 2 2 2 2 2 2 2 2 2 2 5 2 2 2 2 3 3 2 2 2 2</a:t>
            </a:r>
          </a:p>
        </p:txBody>
      </p:sp>
      <p:sp>
        <p:nvSpPr>
          <p:cNvPr id="11" name="TextBox 10">
            <a:extLst>
              <a:ext uri="{FF2B5EF4-FFF2-40B4-BE49-F238E27FC236}">
                <a16:creationId xmlns:a16="http://schemas.microsoft.com/office/drawing/2014/main" id="{2A67EF44-EC6F-6427-E977-76DBD68A348F}"/>
              </a:ext>
            </a:extLst>
          </p:cNvPr>
          <p:cNvSpPr txBox="1"/>
          <p:nvPr/>
        </p:nvSpPr>
        <p:spPr>
          <a:xfrm>
            <a:off x="618825" y="1996372"/>
            <a:ext cx="4659269" cy="369332"/>
          </a:xfrm>
          <a:prstGeom prst="rect">
            <a:avLst/>
          </a:prstGeom>
          <a:noFill/>
        </p:spPr>
        <p:txBody>
          <a:bodyPr wrap="square" rtlCol="0">
            <a:spAutoFit/>
          </a:bodyPr>
          <a:lstStyle/>
          <a:p>
            <a:r>
              <a:rPr lang="en-US" b="1" dirty="0"/>
              <a:t>Sum rows of a dataframe</a:t>
            </a:r>
          </a:p>
        </p:txBody>
      </p:sp>
      <p:sp>
        <p:nvSpPr>
          <p:cNvPr id="12" name="TextBox 11">
            <a:extLst>
              <a:ext uri="{FF2B5EF4-FFF2-40B4-BE49-F238E27FC236}">
                <a16:creationId xmlns:a16="http://schemas.microsoft.com/office/drawing/2014/main" id="{FD60E6DE-6D14-DFC4-7D18-0B0A34BABFAD}"/>
              </a:ext>
            </a:extLst>
          </p:cNvPr>
          <p:cNvSpPr txBox="1"/>
          <p:nvPr/>
        </p:nvSpPr>
        <p:spPr>
          <a:xfrm>
            <a:off x="715761" y="4492296"/>
            <a:ext cx="8885439" cy="1754326"/>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colmean &lt;- apply(scrambled_data[c(5, 7)], 2, mean)</a:t>
            </a:r>
          </a:p>
          <a:p>
            <a:endParaRPr lang="en-US" dirty="0">
              <a:solidFill>
                <a:schemeClr val="accent5">
                  <a:lumMod val="20000"/>
                  <a:lumOff val="80000"/>
                </a:schemeClr>
              </a:solidFill>
            </a:endParaRPr>
          </a:p>
          <a:p>
            <a:r>
              <a:rPr lang="en-US" dirty="0">
                <a:solidFill>
                  <a:schemeClr val="accent5">
                    <a:lumMod val="20000"/>
                    <a:lumOff val="80000"/>
                  </a:schemeClr>
                </a:solidFill>
              </a:rPr>
              <a:t>colmean</a:t>
            </a:r>
          </a:p>
          <a:p>
            <a:r>
              <a:rPr lang="en-US" dirty="0">
                <a:solidFill>
                  <a:schemeClr val="accent5">
                    <a:lumMod val="75000"/>
                  </a:schemeClr>
                </a:solidFill>
              </a:rPr>
              <a:t>&gt;   enroll_cg_age     enr_age_months</a:t>
            </a:r>
          </a:p>
          <a:p>
            <a:r>
              <a:rPr lang="en-US" dirty="0">
                <a:solidFill>
                  <a:schemeClr val="accent5">
                    <a:lumMod val="75000"/>
                  </a:schemeClr>
                </a:solidFill>
              </a:rPr>
              <a:t>                        26.7                           15.7</a:t>
            </a:r>
          </a:p>
        </p:txBody>
      </p:sp>
      <p:sp>
        <p:nvSpPr>
          <p:cNvPr id="13" name="TextBox 12">
            <a:extLst>
              <a:ext uri="{FF2B5EF4-FFF2-40B4-BE49-F238E27FC236}">
                <a16:creationId xmlns:a16="http://schemas.microsoft.com/office/drawing/2014/main" id="{4D1B2DF6-0BAD-08FB-B3F9-9C0A65AB3A91}"/>
              </a:ext>
            </a:extLst>
          </p:cNvPr>
          <p:cNvSpPr txBox="1"/>
          <p:nvPr/>
        </p:nvSpPr>
        <p:spPr>
          <a:xfrm>
            <a:off x="618826" y="4122964"/>
            <a:ext cx="4659269" cy="369332"/>
          </a:xfrm>
          <a:prstGeom prst="rect">
            <a:avLst/>
          </a:prstGeom>
          <a:noFill/>
        </p:spPr>
        <p:txBody>
          <a:bodyPr wrap="square" rtlCol="0">
            <a:spAutoFit/>
          </a:bodyPr>
          <a:lstStyle/>
          <a:p>
            <a:r>
              <a:rPr lang="en-US" b="1" dirty="0"/>
              <a:t>Column means in a dataframe</a:t>
            </a:r>
          </a:p>
        </p:txBody>
      </p:sp>
      <p:sp>
        <p:nvSpPr>
          <p:cNvPr id="2" name="Oval 1">
            <a:extLst>
              <a:ext uri="{FF2B5EF4-FFF2-40B4-BE49-F238E27FC236}">
                <a16:creationId xmlns:a16="http://schemas.microsoft.com/office/drawing/2014/main" id="{3F3C4829-DE3A-090C-E65F-6B1A9C934995}"/>
              </a:ext>
            </a:extLst>
          </p:cNvPr>
          <p:cNvSpPr/>
          <p:nvPr/>
        </p:nvSpPr>
        <p:spPr>
          <a:xfrm>
            <a:off x="5431810" y="4773879"/>
            <a:ext cx="621309" cy="390632"/>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F1BD45EF-1502-15C3-4A6B-F0AA225BE836}"/>
              </a:ext>
            </a:extLst>
          </p:cNvPr>
          <p:cNvCxnSpPr>
            <a:cxnSpLocks/>
            <a:stCxn id="2" idx="6"/>
            <a:endCxn id="5" idx="1"/>
          </p:cNvCxnSpPr>
          <p:nvPr/>
        </p:nvCxnSpPr>
        <p:spPr>
          <a:xfrm flipV="1">
            <a:off x="6053119" y="4122964"/>
            <a:ext cx="3645016" cy="84623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2DC81D76-7A54-8589-B2F5-27F1B587D2FE}"/>
              </a:ext>
            </a:extLst>
          </p:cNvPr>
          <p:cNvSpPr/>
          <p:nvPr/>
        </p:nvSpPr>
        <p:spPr>
          <a:xfrm>
            <a:off x="9698135" y="3687401"/>
            <a:ext cx="2286241" cy="871125"/>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Function</a:t>
            </a:r>
          </a:p>
        </p:txBody>
      </p:sp>
      <p:sp>
        <p:nvSpPr>
          <p:cNvPr id="6" name="Oval 5">
            <a:extLst>
              <a:ext uri="{FF2B5EF4-FFF2-40B4-BE49-F238E27FC236}">
                <a16:creationId xmlns:a16="http://schemas.microsoft.com/office/drawing/2014/main" id="{DCC1CB4F-2135-36AE-E418-705754386621}"/>
              </a:ext>
            </a:extLst>
          </p:cNvPr>
          <p:cNvSpPr/>
          <p:nvPr/>
        </p:nvSpPr>
        <p:spPr>
          <a:xfrm>
            <a:off x="8641565" y="2599823"/>
            <a:ext cx="760558" cy="426729"/>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39C5DBF-BEBA-9120-E63B-D37865A3EA14}"/>
              </a:ext>
            </a:extLst>
          </p:cNvPr>
          <p:cNvCxnSpPr>
            <a:cxnSpLocks/>
            <a:stCxn id="6" idx="4"/>
            <a:endCxn id="5" idx="1"/>
          </p:cNvCxnSpPr>
          <p:nvPr/>
        </p:nvCxnSpPr>
        <p:spPr>
          <a:xfrm>
            <a:off x="9021844" y="3026552"/>
            <a:ext cx="676291" cy="10964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4590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BB12-C7C2-1B3C-EF03-87D83781213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4183CEE-DF7C-40EC-7BD2-18010E4F5CCD}"/>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06C634B0-2BDD-3F01-C8C8-935F025FF9C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88</a:t>
            </a:fld>
            <a:endParaRPr lang="en-US"/>
          </a:p>
        </p:txBody>
      </p:sp>
      <p:sp>
        <p:nvSpPr>
          <p:cNvPr id="2" name="TextBox 1">
            <a:extLst>
              <a:ext uri="{FF2B5EF4-FFF2-40B4-BE49-F238E27FC236}">
                <a16:creationId xmlns:a16="http://schemas.microsoft.com/office/drawing/2014/main" id="{4176BC2E-2E18-0A1D-C233-8B923EABD4E1}"/>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length(unique(na.omit(x)))) == 1, 1, 0)</a:t>
            </a:r>
          </a:p>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a:t>
            </a:r>
          </a:p>
          <a:p>
            <a:r>
              <a:rPr lang="en-US" dirty="0">
                <a:solidFill>
                  <a:schemeClr val="accent5">
                    <a:lumMod val="75000"/>
                  </a:schemeClr>
                </a:solidFill>
              </a:rPr>
              <a:t>&gt; [1]  1  1  1</a:t>
            </a:r>
          </a:p>
        </p:txBody>
      </p:sp>
    </p:spTree>
    <p:extLst>
      <p:ext uri="{BB962C8B-B14F-4D97-AF65-F5344CB8AC3E}">
        <p14:creationId xmlns:p14="http://schemas.microsoft.com/office/powerpoint/2010/main" val="3605144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DDC0-8958-4156-264C-5DB4D69E67E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970EEF8-7BE5-CC48-35B7-CF5451F2A697}"/>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12A65E43-7AB5-BFE4-E05B-043DE654652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89</a:t>
            </a:fld>
            <a:endParaRPr lang="en-US"/>
          </a:p>
        </p:txBody>
      </p:sp>
      <p:sp>
        <p:nvSpPr>
          <p:cNvPr id="2" name="TextBox 1">
            <a:extLst>
              <a:ext uri="{FF2B5EF4-FFF2-40B4-BE49-F238E27FC236}">
                <a16:creationId xmlns:a16="http://schemas.microsoft.com/office/drawing/2014/main" id="{9DD03C41-8C98-CED3-E41E-3F68C8BE15CE}"/>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a:t>
            </a:r>
            <a:r>
              <a:rPr lang="en-US" dirty="0" err="1">
                <a:solidFill>
                  <a:schemeClr val="accent5">
                    <a:lumMod val="20000"/>
                    <a:lumOff val="80000"/>
                  </a:schemeClr>
                </a:solidFill>
              </a:rPr>
              <a:t>na.omit</a:t>
            </a:r>
            <a:r>
              <a:rPr lang="en-US" dirty="0">
                <a:solidFill>
                  <a:schemeClr val="accent5">
                    <a:lumMod val="20000"/>
                    <a:lumOff val="80000"/>
                  </a:schemeClr>
                </a:solidFill>
              </a:rPr>
              <a:t>(x)))) == 1, 1, 0)</a:t>
            </a:r>
          </a:p>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a:t>
            </a:r>
          </a:p>
          <a:p>
            <a:r>
              <a:rPr lang="en-US" dirty="0">
                <a:solidFill>
                  <a:schemeClr val="accent5">
                    <a:lumMod val="75000"/>
                  </a:schemeClr>
                </a:solidFill>
              </a:rPr>
              <a:t>&gt; [1]  1  1  1</a:t>
            </a:r>
          </a:p>
        </p:txBody>
      </p:sp>
      <p:pic>
        <p:nvPicPr>
          <p:cNvPr id="5" name="Picture 4">
            <a:extLst>
              <a:ext uri="{FF2B5EF4-FFF2-40B4-BE49-F238E27FC236}">
                <a16:creationId xmlns:a16="http://schemas.microsoft.com/office/drawing/2014/main" id="{96C37C7F-69B1-2802-1B3A-225CB3757B4C}"/>
              </a:ext>
            </a:extLst>
          </p:cNvPr>
          <p:cNvPicPr>
            <a:picLocks noChangeAspect="1"/>
          </p:cNvPicPr>
          <p:nvPr/>
        </p:nvPicPr>
        <p:blipFill>
          <a:blip r:embed="rId3"/>
          <a:stretch>
            <a:fillRect/>
          </a:stretch>
        </p:blipFill>
        <p:spPr>
          <a:xfrm>
            <a:off x="7214858" y="3220374"/>
            <a:ext cx="4715533" cy="3391373"/>
          </a:xfrm>
          <a:prstGeom prst="rect">
            <a:avLst/>
          </a:prstGeom>
        </p:spPr>
      </p:pic>
    </p:spTree>
    <p:extLst>
      <p:ext uri="{BB962C8B-B14F-4D97-AF65-F5344CB8AC3E}">
        <p14:creationId xmlns:p14="http://schemas.microsoft.com/office/powerpoint/2010/main" val="4251132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79071-309B-4921-D126-EF431B55D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D2E58-16E9-5735-5F6E-5E01E1665E20}"/>
              </a:ext>
            </a:extLst>
          </p:cNvPr>
          <p:cNvSpPr>
            <a:spLocks noGrp="1"/>
          </p:cNvSpPr>
          <p:nvPr>
            <p:ph type="title"/>
          </p:nvPr>
        </p:nvSpPr>
        <p:spPr>
          <a:xfrm>
            <a:off x="893064" y="72518"/>
            <a:ext cx="10405174" cy="1326514"/>
          </a:xfrm>
        </p:spPr>
        <p:txBody>
          <a:bodyPr/>
          <a:lstStyle/>
          <a:p>
            <a:r>
              <a:rPr lang="en-US" dirty="0"/>
              <a:t>basics</a:t>
            </a:r>
            <a:endParaRPr lang="en-ZA" dirty="0"/>
          </a:p>
        </p:txBody>
      </p:sp>
      <p:sp>
        <p:nvSpPr>
          <p:cNvPr id="3" name="Slide Number Placeholder 2">
            <a:extLst>
              <a:ext uri="{FF2B5EF4-FFF2-40B4-BE49-F238E27FC236}">
                <a16:creationId xmlns:a16="http://schemas.microsoft.com/office/drawing/2014/main" id="{0DF5DEBF-4C80-7AAF-FCEF-6D5ED3F34E7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a:p>
        </p:txBody>
      </p:sp>
      <p:sp>
        <p:nvSpPr>
          <p:cNvPr id="6" name="TextBox 5">
            <a:extLst>
              <a:ext uri="{FF2B5EF4-FFF2-40B4-BE49-F238E27FC236}">
                <a16:creationId xmlns:a16="http://schemas.microsoft.com/office/drawing/2014/main" id="{2E5B4948-6524-9DCE-6FE9-C5D6CFD8974E}"/>
              </a:ext>
            </a:extLst>
          </p:cNvPr>
          <p:cNvSpPr txBox="1"/>
          <p:nvPr/>
        </p:nvSpPr>
        <p:spPr>
          <a:xfrm>
            <a:off x="893064" y="1852365"/>
            <a:ext cx="4587080"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(x </a:t>
            </a:r>
            <a:r>
              <a:rPr lang="en-US">
                <a:solidFill>
                  <a:schemeClr val="accent4"/>
                </a:solidFill>
              </a:rPr>
              <a:t>in</a:t>
            </a:r>
            <a:r>
              <a:rPr lang="en-US">
                <a:solidFill>
                  <a:schemeClr val="accent5">
                    <a:lumMod val="20000"/>
                    <a:lumOff val="80000"/>
                  </a:schemeClr>
                </a:solidFill>
              </a:rPr>
              <a:t> 1:10) {</a:t>
            </a:r>
          </a:p>
          <a:p>
            <a:r>
              <a:rPr lang="en-US">
                <a:solidFill>
                  <a:schemeClr val="accent5">
                    <a:lumMod val="20000"/>
                    <a:lumOff val="80000"/>
                  </a:schemeClr>
                </a:solidFill>
              </a:rPr>
              <a:t>print(x)</a:t>
            </a:r>
          </a:p>
          <a:p>
            <a:r>
              <a:rPr lang="en-US">
                <a:solidFill>
                  <a:schemeClr val="accent5">
                    <a:lumMod val="20000"/>
                    <a:lumOff val="80000"/>
                  </a:schemeClr>
                </a:solidFill>
              </a:rPr>
              <a:t>}</a:t>
            </a:r>
            <a:endParaRPr lang="en-US">
              <a:solidFill>
                <a:schemeClr val="accent4"/>
              </a:solidFill>
            </a:endParaRPr>
          </a:p>
          <a:p>
            <a:r>
              <a:rPr lang="en-US">
                <a:solidFill>
                  <a:schemeClr val="accent5">
                    <a:lumMod val="75000"/>
                  </a:schemeClr>
                </a:solidFill>
              </a:rPr>
              <a:t>&gt; [1] 1</a:t>
            </a:r>
          </a:p>
          <a:p>
            <a:r>
              <a:rPr lang="en-US">
                <a:solidFill>
                  <a:schemeClr val="accent5">
                    <a:lumMod val="75000"/>
                  </a:schemeClr>
                </a:solidFill>
              </a:rPr>
              <a:t>&gt; [1] 2</a:t>
            </a:r>
          </a:p>
          <a:p>
            <a:r>
              <a:rPr lang="en-US">
                <a:solidFill>
                  <a:schemeClr val="accent5">
                    <a:lumMod val="75000"/>
                  </a:schemeClr>
                </a:solidFill>
              </a:rPr>
              <a:t>&gt; [1] 3</a:t>
            </a:r>
          </a:p>
          <a:p>
            <a:r>
              <a:rPr lang="en-US">
                <a:solidFill>
                  <a:schemeClr val="accent5">
                    <a:lumMod val="75000"/>
                  </a:schemeClr>
                </a:solidFill>
              </a:rPr>
              <a:t>&gt; [1] 4</a:t>
            </a:r>
          </a:p>
          <a:p>
            <a:r>
              <a:rPr lang="en-US">
                <a:solidFill>
                  <a:schemeClr val="accent5">
                    <a:lumMod val="75000"/>
                  </a:schemeClr>
                </a:solidFill>
              </a:rPr>
              <a:t>&gt; [1] 5</a:t>
            </a:r>
          </a:p>
          <a:p>
            <a:r>
              <a:rPr lang="en-US">
                <a:solidFill>
                  <a:schemeClr val="accent5">
                    <a:lumMod val="75000"/>
                  </a:schemeClr>
                </a:solidFill>
              </a:rPr>
              <a:t>…</a:t>
            </a:r>
          </a:p>
        </p:txBody>
      </p:sp>
      <p:sp>
        <p:nvSpPr>
          <p:cNvPr id="7" name="TextBox 6">
            <a:extLst>
              <a:ext uri="{FF2B5EF4-FFF2-40B4-BE49-F238E27FC236}">
                <a16:creationId xmlns:a16="http://schemas.microsoft.com/office/drawing/2014/main" id="{54C8B901-8CD7-555A-5AA1-69BD97FC57CF}"/>
              </a:ext>
            </a:extLst>
          </p:cNvPr>
          <p:cNvSpPr txBox="1"/>
          <p:nvPr/>
        </p:nvSpPr>
        <p:spPr>
          <a:xfrm>
            <a:off x="6560901" y="185236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vec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a:solidFill>
                  <a:schemeClr val="accent5">
                    <a:lumMod val="20000"/>
                    <a:lumOff val="80000"/>
                  </a:schemeClr>
                </a:solidFill>
              </a:rPr>
              <a:t>vec[i]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print(vec)</a:t>
            </a:r>
          </a:p>
          <a:p>
            <a:r>
              <a:rPr lang="en-US" dirty="0">
                <a:solidFill>
                  <a:schemeClr val="accent5">
                    <a:lumMod val="75000"/>
                  </a:schemeClr>
                </a:solidFill>
              </a:rPr>
              <a:t>&gt; [1] 1 2 3 4 5 6 7 8 9 10</a:t>
            </a:r>
          </a:p>
        </p:txBody>
      </p:sp>
      <p:sp>
        <p:nvSpPr>
          <p:cNvPr id="12" name="Oval 11">
            <a:extLst>
              <a:ext uri="{FF2B5EF4-FFF2-40B4-BE49-F238E27FC236}">
                <a16:creationId xmlns:a16="http://schemas.microsoft.com/office/drawing/2014/main" id="{5F130623-FE20-6E1E-2402-65E1DB889475}"/>
              </a:ext>
            </a:extLst>
          </p:cNvPr>
          <p:cNvSpPr/>
          <p:nvPr/>
        </p:nvSpPr>
        <p:spPr>
          <a:xfrm>
            <a:off x="1720514" y="2133768"/>
            <a:ext cx="649705" cy="360946"/>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3EBC6C-B8B2-76D1-359E-76E41110B005}"/>
              </a:ext>
            </a:extLst>
          </p:cNvPr>
          <p:cNvSpPr/>
          <p:nvPr/>
        </p:nvSpPr>
        <p:spPr>
          <a:xfrm>
            <a:off x="6532825" y="2382254"/>
            <a:ext cx="1480207" cy="460962"/>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22FFE90-3F7F-B68C-C0B2-71620BAAFE18}"/>
              </a:ext>
            </a:extLst>
          </p:cNvPr>
          <p:cNvCxnSpPr>
            <a:cxnSpLocks/>
            <a:stCxn id="12" idx="4"/>
            <a:endCxn id="22" idx="0"/>
          </p:cNvCxnSpPr>
          <p:nvPr/>
        </p:nvCxnSpPr>
        <p:spPr>
          <a:xfrm>
            <a:off x="2045367" y="2494714"/>
            <a:ext cx="4264650" cy="235322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F4309D-B26D-1D04-1E56-A72A21D99390}"/>
              </a:ext>
            </a:extLst>
          </p:cNvPr>
          <p:cNvCxnSpPr>
            <a:cxnSpLocks/>
            <a:stCxn id="13" idx="4"/>
            <a:endCxn id="22" idx="0"/>
          </p:cNvCxnSpPr>
          <p:nvPr/>
        </p:nvCxnSpPr>
        <p:spPr>
          <a:xfrm flipH="1">
            <a:off x="6310017" y="2843216"/>
            <a:ext cx="962912" cy="2004727"/>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DD2746D1-19DB-5B46-8FEC-078D6409EDF1}"/>
              </a:ext>
            </a:extLst>
          </p:cNvPr>
          <p:cNvSpPr/>
          <p:nvPr/>
        </p:nvSpPr>
        <p:spPr>
          <a:xfrm>
            <a:off x="4607002" y="4847943"/>
            <a:ext cx="3406030" cy="932444"/>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Can specify sequence outside of or within for loop</a:t>
            </a:r>
          </a:p>
        </p:txBody>
      </p:sp>
      <p:sp>
        <p:nvSpPr>
          <p:cNvPr id="9" name="Oval 8">
            <a:extLst>
              <a:ext uri="{FF2B5EF4-FFF2-40B4-BE49-F238E27FC236}">
                <a16:creationId xmlns:a16="http://schemas.microsoft.com/office/drawing/2014/main" id="{034A1399-FAAF-4AFE-CE21-99E15C467A20}"/>
              </a:ext>
            </a:extLst>
          </p:cNvPr>
          <p:cNvSpPr/>
          <p:nvPr/>
        </p:nvSpPr>
        <p:spPr>
          <a:xfrm>
            <a:off x="7332351" y="2948231"/>
            <a:ext cx="572397" cy="39203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661DB9-1B95-FB5D-C241-A1D14AC5BB4A}"/>
              </a:ext>
            </a:extLst>
          </p:cNvPr>
          <p:cNvCxnSpPr>
            <a:cxnSpLocks/>
            <a:stCxn id="9" idx="4"/>
            <a:endCxn id="22" idx="0"/>
          </p:cNvCxnSpPr>
          <p:nvPr/>
        </p:nvCxnSpPr>
        <p:spPr>
          <a:xfrm flipH="1">
            <a:off x="6310017" y="3340266"/>
            <a:ext cx="1308533" cy="1507677"/>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9084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2ECD6-2B5B-BD0C-AB8F-EF8B7B0CBCC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DAADC1E-3E94-60ED-2357-D9F69849609E}"/>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E4988F3F-2021-71C5-B64B-D4CC2A20981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90</a:t>
            </a:fld>
            <a:endParaRPr lang="en-US"/>
          </a:p>
        </p:txBody>
      </p:sp>
      <p:sp>
        <p:nvSpPr>
          <p:cNvPr id="2" name="TextBox 1">
            <a:extLst>
              <a:ext uri="{FF2B5EF4-FFF2-40B4-BE49-F238E27FC236}">
                <a16:creationId xmlns:a16="http://schemas.microsoft.com/office/drawing/2014/main" id="{21933780-D1F8-5442-E655-0C98E8483AA1}"/>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a:t>
            </a:r>
            <a:r>
              <a:rPr lang="en-US" dirty="0" err="1">
                <a:solidFill>
                  <a:schemeClr val="accent5">
                    <a:lumMod val="20000"/>
                    <a:lumOff val="80000"/>
                  </a:schemeClr>
                </a:solidFill>
              </a:rPr>
              <a:t>na.omit</a:t>
            </a:r>
            <a:r>
              <a:rPr lang="en-US" dirty="0">
                <a:solidFill>
                  <a:schemeClr val="accent5">
                    <a:lumMod val="20000"/>
                    <a:lumOff val="80000"/>
                  </a:schemeClr>
                </a:solidFill>
              </a:rPr>
              <a:t>(x)))) == 1, 1, 0)</a:t>
            </a:r>
          </a:p>
          <a:p>
            <a:endParaRPr lang="en-US" dirty="0">
              <a:solidFill>
                <a:schemeClr val="accent5">
                  <a:lumMod val="20000"/>
                  <a:lumOff val="80000"/>
                </a:schemeClr>
              </a:solidFill>
            </a:endParaRPr>
          </a:p>
          <a:p>
            <a:r>
              <a:rPr lang="en-US" dirty="0" err="1">
                <a:solidFill>
                  <a:schemeClr val="accent5">
                    <a:lumMod val="20000"/>
                    <a:lumOff val="80000"/>
                  </a:schemeClr>
                </a:solidFill>
              </a:rPr>
              <a:t>scrambled_repeat_sex$sex_match</a:t>
            </a:r>
            <a:r>
              <a:rPr lang="en-US" dirty="0">
                <a:solidFill>
                  <a:schemeClr val="accent5">
                    <a:lumMod val="20000"/>
                    <a:lumOff val="80000"/>
                  </a:schemeClr>
                </a:solidFill>
              </a:rPr>
              <a:t> </a:t>
            </a:r>
          </a:p>
          <a:p>
            <a:r>
              <a:rPr lang="en-US" dirty="0">
                <a:solidFill>
                  <a:schemeClr val="accent5">
                    <a:lumMod val="75000"/>
                  </a:schemeClr>
                </a:solidFill>
              </a:rPr>
              <a:t>&gt; [1]  1  1  1</a:t>
            </a:r>
          </a:p>
        </p:txBody>
      </p:sp>
      <p:sp>
        <p:nvSpPr>
          <p:cNvPr id="4" name="Oval 3">
            <a:extLst>
              <a:ext uri="{FF2B5EF4-FFF2-40B4-BE49-F238E27FC236}">
                <a16:creationId xmlns:a16="http://schemas.microsoft.com/office/drawing/2014/main" id="{D9908A78-20D5-8D64-76A8-D506CFD13981}"/>
              </a:ext>
            </a:extLst>
          </p:cNvPr>
          <p:cNvSpPr/>
          <p:nvPr/>
        </p:nvSpPr>
        <p:spPr>
          <a:xfrm>
            <a:off x="6012783" y="2754729"/>
            <a:ext cx="1167062" cy="601578"/>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14523BE-0CC2-8B4D-34A5-2161F536CAA8}"/>
              </a:ext>
            </a:extLst>
          </p:cNvPr>
          <p:cNvCxnSpPr>
            <a:cxnSpLocks/>
            <a:stCxn id="4" idx="4"/>
            <a:endCxn id="6" idx="0"/>
          </p:cNvCxnSpPr>
          <p:nvPr/>
        </p:nvCxnSpPr>
        <p:spPr>
          <a:xfrm flipH="1">
            <a:off x="5896477" y="3356307"/>
            <a:ext cx="699837" cy="2102661"/>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3382A10-5773-7476-069E-D3181E950C61}"/>
              </a:ext>
            </a:extLst>
          </p:cNvPr>
          <p:cNvSpPr/>
          <p:nvPr/>
        </p:nvSpPr>
        <p:spPr>
          <a:xfrm>
            <a:off x="4140869" y="5458968"/>
            <a:ext cx="3511215" cy="1026054"/>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Can specify which columns function should be applied to</a:t>
            </a:r>
          </a:p>
        </p:txBody>
      </p:sp>
    </p:spTree>
    <p:extLst>
      <p:ext uri="{BB962C8B-B14F-4D97-AF65-F5344CB8AC3E}">
        <p14:creationId xmlns:p14="http://schemas.microsoft.com/office/powerpoint/2010/main" val="20913806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AC90D-5F89-16C9-EA94-4FEBB26E7D7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16D6206-540D-31F7-1A60-54C5FC8724E0}"/>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E5B20520-8835-BE1F-C3A6-07BFB996C5D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91</a:t>
            </a:fld>
            <a:endParaRPr lang="en-US"/>
          </a:p>
        </p:txBody>
      </p:sp>
      <p:sp>
        <p:nvSpPr>
          <p:cNvPr id="2" name="TextBox 1">
            <a:extLst>
              <a:ext uri="{FF2B5EF4-FFF2-40B4-BE49-F238E27FC236}">
                <a16:creationId xmlns:a16="http://schemas.microsoft.com/office/drawing/2014/main" id="{818F4C6E-1FC9-C5AF-6BE6-523B8E464FA1}"/>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a:t>
            </a:r>
            <a:r>
              <a:rPr lang="en-US" dirty="0" err="1">
                <a:solidFill>
                  <a:schemeClr val="accent5">
                    <a:lumMod val="20000"/>
                    <a:lumOff val="80000"/>
                  </a:schemeClr>
                </a:solidFill>
              </a:rPr>
              <a:t>na.omit</a:t>
            </a:r>
            <a:r>
              <a:rPr lang="en-US" dirty="0">
                <a:solidFill>
                  <a:schemeClr val="accent5">
                    <a:lumMod val="20000"/>
                    <a:lumOff val="80000"/>
                  </a:schemeClr>
                </a:solidFill>
              </a:rPr>
              <a:t>(x)))) == 1, 1, 0)</a:t>
            </a:r>
          </a:p>
          <a:p>
            <a:endParaRPr lang="en-US" dirty="0">
              <a:solidFill>
                <a:schemeClr val="accent5">
                  <a:lumMod val="20000"/>
                  <a:lumOff val="80000"/>
                </a:schemeClr>
              </a:solidFill>
            </a:endParaRPr>
          </a:p>
          <a:p>
            <a:r>
              <a:rPr lang="en-US" dirty="0" err="1">
                <a:solidFill>
                  <a:schemeClr val="accent5">
                    <a:lumMod val="20000"/>
                    <a:lumOff val="80000"/>
                  </a:schemeClr>
                </a:solidFill>
              </a:rPr>
              <a:t>scrambled_repeat_sex$sex_match</a:t>
            </a:r>
            <a:r>
              <a:rPr lang="en-US" dirty="0">
                <a:solidFill>
                  <a:schemeClr val="accent5">
                    <a:lumMod val="20000"/>
                    <a:lumOff val="80000"/>
                  </a:schemeClr>
                </a:solidFill>
              </a:rPr>
              <a:t> </a:t>
            </a:r>
          </a:p>
          <a:p>
            <a:r>
              <a:rPr lang="en-US" dirty="0">
                <a:solidFill>
                  <a:schemeClr val="accent5">
                    <a:lumMod val="75000"/>
                  </a:schemeClr>
                </a:solidFill>
              </a:rPr>
              <a:t>&gt; [1]  1  1  1</a:t>
            </a:r>
          </a:p>
        </p:txBody>
      </p:sp>
      <p:sp>
        <p:nvSpPr>
          <p:cNvPr id="4" name="Oval 3">
            <a:extLst>
              <a:ext uri="{FF2B5EF4-FFF2-40B4-BE49-F238E27FC236}">
                <a16:creationId xmlns:a16="http://schemas.microsoft.com/office/drawing/2014/main" id="{A422E38D-F658-483B-8B4D-F3AE4DBDEEC8}"/>
              </a:ext>
            </a:extLst>
          </p:cNvPr>
          <p:cNvSpPr/>
          <p:nvPr/>
        </p:nvSpPr>
        <p:spPr>
          <a:xfrm>
            <a:off x="5979059" y="3113174"/>
            <a:ext cx="421101" cy="372976"/>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3417CC68-2C79-DAB2-D687-8BB9F104C609}"/>
              </a:ext>
            </a:extLst>
          </p:cNvPr>
          <p:cNvCxnSpPr>
            <a:cxnSpLocks/>
            <a:stCxn id="4" idx="4"/>
            <a:endCxn id="6" idx="0"/>
          </p:cNvCxnSpPr>
          <p:nvPr/>
        </p:nvCxnSpPr>
        <p:spPr>
          <a:xfrm flipH="1">
            <a:off x="5896477" y="3486150"/>
            <a:ext cx="293133" cy="1972818"/>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0CAAED2A-9627-37B3-7B44-2C4F47D92DCE}"/>
              </a:ext>
            </a:extLst>
          </p:cNvPr>
          <p:cNvSpPr/>
          <p:nvPr/>
        </p:nvSpPr>
        <p:spPr>
          <a:xfrm>
            <a:off x="4140869" y="5458968"/>
            <a:ext cx="3511215" cy="1026054"/>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Applied along rows</a:t>
            </a:r>
          </a:p>
        </p:txBody>
      </p:sp>
    </p:spTree>
    <p:extLst>
      <p:ext uri="{BB962C8B-B14F-4D97-AF65-F5344CB8AC3E}">
        <p14:creationId xmlns:p14="http://schemas.microsoft.com/office/powerpoint/2010/main" val="6842436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BF43B-2EC8-6FD0-7648-30A007A6CA9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F48C2D-E980-F335-E11E-6A3E5F0D28A6}"/>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6B272B3C-0D7A-A1AC-0D77-ED0D03B869FA}"/>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92</a:t>
            </a:fld>
            <a:endParaRPr lang="en-US"/>
          </a:p>
        </p:txBody>
      </p:sp>
      <p:sp>
        <p:nvSpPr>
          <p:cNvPr id="2" name="TextBox 1">
            <a:extLst>
              <a:ext uri="{FF2B5EF4-FFF2-40B4-BE49-F238E27FC236}">
                <a16:creationId xmlns:a16="http://schemas.microsoft.com/office/drawing/2014/main" id="{0A726399-EB72-9459-4E9E-0F108AFD4743}"/>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length(unique(na.omit(x)))) == 1, 1, 0)</a:t>
            </a:r>
          </a:p>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a:t>
            </a:r>
          </a:p>
          <a:p>
            <a:r>
              <a:rPr lang="en-US" dirty="0">
                <a:solidFill>
                  <a:schemeClr val="accent5">
                    <a:lumMod val="75000"/>
                  </a:schemeClr>
                </a:solidFill>
              </a:rPr>
              <a:t>&gt; [1]  1  1  1</a:t>
            </a:r>
          </a:p>
        </p:txBody>
      </p:sp>
      <p:sp>
        <p:nvSpPr>
          <p:cNvPr id="4" name="Oval 3">
            <a:extLst>
              <a:ext uri="{FF2B5EF4-FFF2-40B4-BE49-F238E27FC236}">
                <a16:creationId xmlns:a16="http://schemas.microsoft.com/office/drawing/2014/main" id="{32CDBA81-53B2-0B0B-12D0-673AF13C0608}"/>
              </a:ext>
            </a:extLst>
          </p:cNvPr>
          <p:cNvSpPr/>
          <p:nvPr/>
        </p:nvSpPr>
        <p:spPr>
          <a:xfrm>
            <a:off x="5943601" y="3249529"/>
            <a:ext cx="5354638" cy="68579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BA26092-9C21-A42F-8A8C-E7CF6943C50D}"/>
              </a:ext>
            </a:extLst>
          </p:cNvPr>
          <p:cNvCxnSpPr>
            <a:cxnSpLocks/>
            <a:stCxn id="4" idx="4"/>
            <a:endCxn id="6" idx="0"/>
          </p:cNvCxnSpPr>
          <p:nvPr/>
        </p:nvCxnSpPr>
        <p:spPr>
          <a:xfrm flipH="1">
            <a:off x="5896477" y="3935324"/>
            <a:ext cx="2724443" cy="152364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E3BE48A-4BB3-79BA-5000-84EB1439E46D}"/>
              </a:ext>
            </a:extLst>
          </p:cNvPr>
          <p:cNvSpPr/>
          <p:nvPr/>
        </p:nvSpPr>
        <p:spPr>
          <a:xfrm>
            <a:off x="4140869" y="5458968"/>
            <a:ext cx="3511215" cy="102605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User-specified function</a:t>
            </a:r>
          </a:p>
        </p:txBody>
      </p:sp>
    </p:spTree>
    <p:extLst>
      <p:ext uri="{BB962C8B-B14F-4D97-AF65-F5344CB8AC3E}">
        <p14:creationId xmlns:p14="http://schemas.microsoft.com/office/powerpoint/2010/main" val="7496949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02C8-EC6E-F465-E973-A8E2B5327CFB}"/>
              </a:ext>
            </a:extLst>
          </p:cNvPr>
          <p:cNvSpPr>
            <a:spLocks noGrp="1"/>
          </p:cNvSpPr>
          <p:nvPr>
            <p:ph type="title"/>
          </p:nvPr>
        </p:nvSpPr>
        <p:spPr>
          <a:xfrm>
            <a:off x="902208" y="420624"/>
            <a:ext cx="5864352" cy="3621024"/>
          </a:xfrm>
        </p:spPr>
        <p:txBody>
          <a:bodyPr anchor="b">
            <a:normAutofit/>
          </a:bodyPr>
          <a:lstStyle/>
          <a:p>
            <a:r>
              <a:rPr lang="en-US" dirty="0"/>
              <a:t>Do I even need a loop or function?</a:t>
            </a:r>
          </a:p>
        </p:txBody>
      </p:sp>
      <p:pic>
        <p:nvPicPr>
          <p:cNvPr id="5" name="Picture 4" descr="Quizzical burrowing owl looking forward">
            <a:extLst>
              <a:ext uri="{FF2B5EF4-FFF2-40B4-BE49-F238E27FC236}">
                <a16:creationId xmlns:a16="http://schemas.microsoft.com/office/drawing/2014/main" id="{2CFC8F1A-8D15-B7E6-E4BC-1D94978F5066}"/>
              </a:ext>
            </a:extLst>
          </p:cNvPr>
          <p:cNvPicPr>
            <a:picLocks noChangeAspect="1"/>
          </p:cNvPicPr>
          <p:nvPr/>
        </p:nvPicPr>
        <p:blipFill>
          <a:blip r:embed="rId3"/>
          <a:srcRect l="25892" r="25892"/>
          <a:stretch/>
        </p:blipFill>
        <p:spPr>
          <a:xfrm>
            <a:off x="7625969" y="-9144"/>
            <a:ext cx="4581525" cy="6602413"/>
          </a:xfrm>
          <a:prstGeom prst="rect">
            <a:avLst/>
          </a:prstGeom>
          <a:noFill/>
        </p:spPr>
      </p:pic>
    </p:spTree>
    <p:extLst>
      <p:ext uri="{BB962C8B-B14F-4D97-AF65-F5344CB8AC3E}">
        <p14:creationId xmlns:p14="http://schemas.microsoft.com/office/powerpoint/2010/main" val="3070122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0A7F-5DC8-636E-DE33-7BE7AD375F31}"/>
              </a:ext>
            </a:extLst>
          </p:cNvPr>
          <p:cNvSpPr>
            <a:spLocks noGrp="1"/>
          </p:cNvSpPr>
          <p:nvPr>
            <p:ph type="title"/>
          </p:nvPr>
        </p:nvSpPr>
        <p:spPr/>
        <p:txBody>
          <a:bodyPr/>
          <a:lstStyle/>
          <a:p>
            <a:r>
              <a:rPr lang="en-US"/>
              <a:t>Sometimes…no</a:t>
            </a:r>
          </a:p>
        </p:txBody>
      </p:sp>
      <p:sp>
        <p:nvSpPr>
          <p:cNvPr id="3" name="Text Placeholder 2">
            <a:extLst>
              <a:ext uri="{FF2B5EF4-FFF2-40B4-BE49-F238E27FC236}">
                <a16:creationId xmlns:a16="http://schemas.microsoft.com/office/drawing/2014/main" id="{D70E52F0-10C2-BD1E-F511-74CC2CFC6367}"/>
              </a:ext>
            </a:extLst>
          </p:cNvPr>
          <p:cNvSpPr>
            <a:spLocks noGrp="1"/>
          </p:cNvSpPr>
          <p:nvPr>
            <p:ph type="body" sz="quarter" idx="11"/>
          </p:nvPr>
        </p:nvSpPr>
        <p:spPr>
          <a:xfrm>
            <a:off x="899160" y="2026920"/>
            <a:ext cx="10197208" cy="1852353"/>
          </a:xfrm>
        </p:spPr>
        <p:txBody>
          <a:bodyPr>
            <a:normAutofit/>
          </a:bodyPr>
          <a:lstStyle/>
          <a:p>
            <a:r>
              <a:rPr lang="en-US" b="1" dirty="0">
                <a:latin typeface="Avenir Next LT Pro Demi" panose="020B0704020202020204" pitchFamily="34" charset="0"/>
              </a:rPr>
              <a:t>Example problem</a:t>
            </a:r>
          </a:p>
          <a:p>
            <a:pPr marL="800100" lvl="1" indent="-342900">
              <a:buFont typeface="Arial" panose="020B0604020202020204" pitchFamily="34" charset="0"/>
              <a:buChar char="•"/>
            </a:pPr>
            <a:r>
              <a:rPr lang="en-US" dirty="0"/>
              <a:t>Compare values from 2 columns by variable name</a:t>
            </a:r>
          </a:p>
          <a:p>
            <a:pPr marL="800100" lvl="1" indent="-342900">
              <a:buFont typeface="Arial" panose="020B0604020202020204" pitchFamily="34" charset="0"/>
              <a:buChar char="•"/>
            </a:pPr>
            <a:r>
              <a:rPr lang="en-US" dirty="0"/>
              <a:t>Impossible combination: if the dose is known, we shouldn’t see a dose of 99 (unknown) </a:t>
            </a:r>
          </a:p>
          <a:p>
            <a:pPr marL="800100" lvl="1" indent="-342900">
              <a:buFont typeface="Arial" panose="020B0604020202020204" pitchFamily="34" charset="0"/>
              <a:buChar char="•"/>
            </a:pPr>
            <a:r>
              <a:rPr lang="en-US" dirty="0"/>
              <a:t>Iterating through 20+ pairs of columns</a:t>
            </a:r>
          </a:p>
        </p:txBody>
      </p:sp>
      <p:sp>
        <p:nvSpPr>
          <p:cNvPr id="4" name="Slide Number Placeholder 3">
            <a:extLst>
              <a:ext uri="{FF2B5EF4-FFF2-40B4-BE49-F238E27FC236}">
                <a16:creationId xmlns:a16="http://schemas.microsoft.com/office/drawing/2014/main" id="{9A3EA67E-4928-BCF2-9FED-4F5878CF8B81}"/>
              </a:ext>
            </a:extLst>
          </p:cNvPr>
          <p:cNvSpPr>
            <a:spLocks noGrp="1"/>
          </p:cNvSpPr>
          <p:nvPr>
            <p:ph type="sldNum" sz="quarter" idx="12"/>
          </p:nvPr>
        </p:nvSpPr>
        <p:spPr/>
        <p:txBody>
          <a:bodyPr/>
          <a:lstStyle/>
          <a:p>
            <a:fld id="{B5CEABB6-07DC-46E8-9B57-56EC44A396E5}" type="slidenum">
              <a:rPr lang="en-US" smtClean="0"/>
              <a:pPr/>
              <a:t>94</a:t>
            </a:fld>
            <a:endParaRPr lang="en-US"/>
          </a:p>
        </p:txBody>
      </p:sp>
      <p:pic>
        <p:nvPicPr>
          <p:cNvPr id="9" name="Picture 8">
            <a:extLst>
              <a:ext uri="{FF2B5EF4-FFF2-40B4-BE49-F238E27FC236}">
                <a16:creationId xmlns:a16="http://schemas.microsoft.com/office/drawing/2014/main" id="{6AB485B1-2444-83A8-F99D-87DDBF186E72}"/>
              </a:ext>
            </a:extLst>
          </p:cNvPr>
          <p:cNvPicPr>
            <a:picLocks noChangeAspect="1"/>
          </p:cNvPicPr>
          <p:nvPr/>
        </p:nvPicPr>
        <p:blipFill>
          <a:blip r:embed="rId3"/>
          <a:stretch>
            <a:fillRect/>
          </a:stretch>
        </p:blipFill>
        <p:spPr>
          <a:xfrm>
            <a:off x="2100072" y="4518781"/>
            <a:ext cx="9596521" cy="1727841"/>
          </a:xfrm>
          <a:prstGeom prst="rect">
            <a:avLst/>
          </a:prstGeom>
        </p:spPr>
      </p:pic>
    </p:spTree>
    <p:extLst>
      <p:ext uri="{BB962C8B-B14F-4D97-AF65-F5344CB8AC3E}">
        <p14:creationId xmlns:p14="http://schemas.microsoft.com/office/powerpoint/2010/main" val="2114724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D7978-D24B-BF70-CB14-C48B1F942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17990-DEEB-E07F-393F-86C3E924F745}"/>
              </a:ext>
            </a:extLst>
          </p:cNvPr>
          <p:cNvSpPr>
            <a:spLocks noGrp="1"/>
          </p:cNvSpPr>
          <p:nvPr>
            <p:ph type="title"/>
          </p:nvPr>
        </p:nvSpPr>
        <p:spPr/>
        <p:txBody>
          <a:bodyPr/>
          <a:lstStyle/>
          <a:p>
            <a:r>
              <a:rPr lang="en-US"/>
              <a:t>Alternative: Pivoting</a:t>
            </a:r>
          </a:p>
        </p:txBody>
      </p:sp>
      <p:sp>
        <p:nvSpPr>
          <p:cNvPr id="4" name="Slide Number Placeholder 3">
            <a:extLst>
              <a:ext uri="{FF2B5EF4-FFF2-40B4-BE49-F238E27FC236}">
                <a16:creationId xmlns:a16="http://schemas.microsoft.com/office/drawing/2014/main" id="{0796DEF0-3AAE-9DFD-F5B4-ECD0C9A94B00}"/>
              </a:ext>
            </a:extLst>
          </p:cNvPr>
          <p:cNvSpPr>
            <a:spLocks noGrp="1"/>
          </p:cNvSpPr>
          <p:nvPr>
            <p:ph type="sldNum" sz="quarter" idx="12"/>
          </p:nvPr>
        </p:nvSpPr>
        <p:spPr/>
        <p:txBody>
          <a:bodyPr/>
          <a:lstStyle/>
          <a:p>
            <a:fld id="{B5CEABB6-07DC-46E8-9B57-56EC44A396E5}" type="slidenum">
              <a:rPr lang="en-US" smtClean="0"/>
              <a:pPr/>
              <a:t>95</a:t>
            </a:fld>
            <a:endParaRPr lang="en-US"/>
          </a:p>
        </p:txBody>
      </p:sp>
      <p:sp>
        <p:nvSpPr>
          <p:cNvPr id="7" name="TextBox 6">
            <a:extLst>
              <a:ext uri="{FF2B5EF4-FFF2-40B4-BE49-F238E27FC236}">
                <a16:creationId xmlns:a16="http://schemas.microsoft.com/office/drawing/2014/main" id="{D92E243D-0633-1867-C21F-AC595B498434}"/>
              </a:ext>
            </a:extLst>
          </p:cNvPr>
          <p:cNvSpPr txBox="1"/>
          <p:nvPr/>
        </p:nvSpPr>
        <p:spPr>
          <a:xfrm>
            <a:off x="911352" y="1692074"/>
            <a:ext cx="8136395" cy="923330"/>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long_medication &lt;- scrambled_medication %&gt;%</a:t>
            </a:r>
          </a:p>
          <a:p>
            <a:r>
              <a:rPr lang="en-US" dirty="0">
                <a:solidFill>
                  <a:schemeClr val="accent5">
                    <a:lumMod val="20000"/>
                    <a:lumOff val="80000"/>
                  </a:schemeClr>
                </a:solidFill>
              </a:rPr>
              <a:t>  pivot_longer(!pid, names_to = c(“med”, “.value”), names_sep = “_”)</a:t>
            </a:r>
          </a:p>
        </p:txBody>
      </p:sp>
      <p:pic>
        <p:nvPicPr>
          <p:cNvPr id="10" name="Picture 9">
            <a:extLst>
              <a:ext uri="{FF2B5EF4-FFF2-40B4-BE49-F238E27FC236}">
                <a16:creationId xmlns:a16="http://schemas.microsoft.com/office/drawing/2014/main" id="{03A9BB3E-C24D-C5C0-FBD6-5692A3AC5F29}"/>
              </a:ext>
            </a:extLst>
          </p:cNvPr>
          <p:cNvPicPr>
            <a:picLocks noChangeAspect="1"/>
          </p:cNvPicPr>
          <p:nvPr/>
        </p:nvPicPr>
        <p:blipFill>
          <a:blip r:embed="rId3"/>
          <a:srcRect/>
          <a:stretch/>
        </p:blipFill>
        <p:spPr>
          <a:xfrm>
            <a:off x="7615646" y="2879886"/>
            <a:ext cx="4019849" cy="3549298"/>
          </a:xfrm>
          <a:prstGeom prst="rect">
            <a:avLst/>
          </a:prstGeom>
        </p:spPr>
      </p:pic>
    </p:spTree>
    <p:extLst>
      <p:ext uri="{BB962C8B-B14F-4D97-AF65-F5344CB8AC3E}">
        <p14:creationId xmlns:p14="http://schemas.microsoft.com/office/powerpoint/2010/main" val="11341783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DF044-0D9A-51E1-9535-E2F742DB5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C5634-2E28-9FBD-9B55-3FEC9E804461}"/>
              </a:ext>
            </a:extLst>
          </p:cNvPr>
          <p:cNvSpPr>
            <a:spLocks noGrp="1"/>
          </p:cNvSpPr>
          <p:nvPr>
            <p:ph type="title"/>
          </p:nvPr>
        </p:nvSpPr>
        <p:spPr/>
        <p:txBody>
          <a:bodyPr/>
          <a:lstStyle/>
          <a:p>
            <a:r>
              <a:rPr lang="en-US"/>
              <a:t>Alternative: Pivoting</a:t>
            </a:r>
          </a:p>
        </p:txBody>
      </p:sp>
      <p:sp>
        <p:nvSpPr>
          <p:cNvPr id="4" name="Slide Number Placeholder 3">
            <a:extLst>
              <a:ext uri="{FF2B5EF4-FFF2-40B4-BE49-F238E27FC236}">
                <a16:creationId xmlns:a16="http://schemas.microsoft.com/office/drawing/2014/main" id="{FE27B57E-C6C4-209A-383A-55E20440E609}"/>
              </a:ext>
            </a:extLst>
          </p:cNvPr>
          <p:cNvSpPr>
            <a:spLocks noGrp="1"/>
          </p:cNvSpPr>
          <p:nvPr>
            <p:ph type="sldNum" sz="quarter" idx="12"/>
          </p:nvPr>
        </p:nvSpPr>
        <p:spPr/>
        <p:txBody>
          <a:bodyPr/>
          <a:lstStyle/>
          <a:p>
            <a:fld id="{B5CEABB6-07DC-46E8-9B57-56EC44A396E5}" type="slidenum">
              <a:rPr lang="en-US" smtClean="0"/>
              <a:pPr/>
              <a:t>96</a:t>
            </a:fld>
            <a:endParaRPr lang="en-US"/>
          </a:p>
        </p:txBody>
      </p:sp>
      <p:sp>
        <p:nvSpPr>
          <p:cNvPr id="7" name="TextBox 6">
            <a:extLst>
              <a:ext uri="{FF2B5EF4-FFF2-40B4-BE49-F238E27FC236}">
                <a16:creationId xmlns:a16="http://schemas.microsoft.com/office/drawing/2014/main" id="{77C2AC45-3792-18DA-A355-C991A83FAFBF}"/>
              </a:ext>
            </a:extLst>
          </p:cNvPr>
          <p:cNvSpPr txBox="1"/>
          <p:nvPr/>
        </p:nvSpPr>
        <p:spPr>
          <a:xfrm>
            <a:off x="911351" y="1692074"/>
            <a:ext cx="11054226"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long_medication &lt;- scrambled_medication %&gt;%</a:t>
            </a:r>
          </a:p>
          <a:p>
            <a:r>
              <a:rPr lang="en-US" dirty="0">
                <a:solidFill>
                  <a:schemeClr val="accent5">
                    <a:lumMod val="20000"/>
                    <a:lumOff val="80000"/>
                  </a:schemeClr>
                </a:solidFill>
              </a:rPr>
              <a:t>  pivot_longer(!pid, names_to = c(“med”, “.value”), names_sep = “_”) %&gt;%</a:t>
            </a:r>
          </a:p>
          <a:p>
            <a:r>
              <a:rPr lang="en-US" dirty="0">
                <a:solidFill>
                  <a:schemeClr val="accent5">
                    <a:lumMod val="20000"/>
                    <a:lumOff val="80000"/>
                  </a:schemeClr>
                </a:solidFill>
              </a:rPr>
              <a:t>  mutate(dosknown_disc = ifelse(dosknown==1 &amp; !is.na(dosknown) &amp; is.na(dos), 1,                                 </a:t>
            </a:r>
          </a:p>
          <a:p>
            <a:r>
              <a:rPr lang="en-US" dirty="0">
                <a:solidFill>
                  <a:schemeClr val="accent5">
                    <a:lumMod val="20000"/>
                    <a:lumOff val="80000"/>
                  </a:schemeClr>
                </a:solidFill>
              </a:rPr>
              <a:t>                                                           ifelse(dosknown==1 &amp; !is.na(dosknown) &amp; dos==99 &amp; !is.na(dos), 1, 0)))</a:t>
            </a:r>
          </a:p>
        </p:txBody>
      </p:sp>
      <p:pic>
        <p:nvPicPr>
          <p:cNvPr id="10" name="Picture 9">
            <a:extLst>
              <a:ext uri="{FF2B5EF4-FFF2-40B4-BE49-F238E27FC236}">
                <a16:creationId xmlns:a16="http://schemas.microsoft.com/office/drawing/2014/main" id="{72C2B6DF-C6F4-6767-8BED-9738AE1CE2CF}"/>
              </a:ext>
            </a:extLst>
          </p:cNvPr>
          <p:cNvPicPr>
            <a:picLocks noChangeAspect="1"/>
          </p:cNvPicPr>
          <p:nvPr/>
        </p:nvPicPr>
        <p:blipFill rotWithShape="1">
          <a:blip r:embed="rId3"/>
          <a:srcRect b="18805"/>
          <a:stretch/>
        </p:blipFill>
        <p:spPr>
          <a:xfrm>
            <a:off x="6261202" y="3474636"/>
            <a:ext cx="5234696" cy="2851482"/>
          </a:xfrm>
          <a:prstGeom prst="rect">
            <a:avLst/>
          </a:prstGeom>
        </p:spPr>
      </p:pic>
    </p:spTree>
    <p:extLst>
      <p:ext uri="{BB962C8B-B14F-4D97-AF65-F5344CB8AC3E}">
        <p14:creationId xmlns:p14="http://schemas.microsoft.com/office/powerpoint/2010/main" val="38859822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899160" y="137160"/>
            <a:ext cx="6172200" cy="1249680"/>
          </a:xfrm>
        </p:spPr>
        <p:txBody>
          <a:bodyPr/>
          <a:lstStyle/>
          <a:p>
            <a:r>
              <a:rPr lang="en-US"/>
              <a:t>comparison</a:t>
            </a:r>
            <a:endParaRPr lang="en-ZA"/>
          </a:p>
        </p:txBody>
      </p:sp>
      <p:graphicFrame>
        <p:nvGraphicFramePr>
          <p:cNvPr id="6" name="Table Placeholder 2">
            <a:extLst>
              <a:ext uri="{FF2B5EF4-FFF2-40B4-BE49-F238E27FC236}">
                <a16:creationId xmlns:a16="http://schemas.microsoft.com/office/drawing/2014/main" id="{0F79245D-314F-2B78-AB57-5196A89AD1B0}"/>
              </a:ext>
            </a:extLst>
          </p:cNvPr>
          <p:cNvGraphicFramePr>
            <a:graphicFrameLocks noGrp="1"/>
          </p:cNvGraphicFramePr>
          <p:nvPr>
            <p:ph sz="quarter" idx="13"/>
            <p:extLst>
              <p:ext uri="{D42A27DB-BD31-4B8C-83A1-F6EECF244321}">
                <p14:modId xmlns:p14="http://schemas.microsoft.com/office/powerpoint/2010/main" val="421673027"/>
              </p:ext>
            </p:extLst>
          </p:nvPr>
        </p:nvGraphicFramePr>
        <p:xfrm>
          <a:off x="911351" y="1399875"/>
          <a:ext cx="10375774" cy="4454267"/>
        </p:xfrm>
        <a:graphic>
          <a:graphicData uri="http://schemas.openxmlformats.org/drawingml/2006/table">
            <a:tbl>
              <a:tblPr firstRow="1" bandRow="1">
                <a:tableStyleId>{3B4B98B0-60AC-42C2-AFA5-B58CD77FA1E5}</a:tableStyleId>
              </a:tblPr>
              <a:tblGrid>
                <a:gridCol w="3815581">
                  <a:extLst>
                    <a:ext uri="{9D8B030D-6E8A-4147-A177-3AD203B41FA5}">
                      <a16:colId xmlns:a16="http://schemas.microsoft.com/office/drawing/2014/main" val="127040821"/>
                    </a:ext>
                  </a:extLst>
                </a:gridCol>
                <a:gridCol w="6560193">
                  <a:extLst>
                    <a:ext uri="{9D8B030D-6E8A-4147-A177-3AD203B41FA5}">
                      <a16:colId xmlns:a16="http://schemas.microsoft.com/office/drawing/2014/main" val="3119692462"/>
                    </a:ext>
                  </a:extLst>
                </a:gridCol>
              </a:tblGrid>
              <a:tr h="847801">
                <a:tc>
                  <a:txBody>
                    <a:bodyPr/>
                    <a:lstStyle/>
                    <a:p>
                      <a:r>
                        <a:rPr lang="en-US" sz="1800"/>
                        <a:t>Type</a:t>
                      </a:r>
                    </a:p>
                  </a:txBody>
                  <a:tcPr anchor="ctr"/>
                </a:tc>
                <a:tc>
                  <a:txBody>
                    <a:bodyPr/>
                    <a:lstStyle/>
                    <a:p>
                      <a:r>
                        <a:rPr lang="en-US" sz="1800" dirty="0"/>
                        <a:t>Characteristics</a:t>
                      </a:r>
                    </a:p>
                  </a:txBody>
                  <a:tcPr anchor="ctr"/>
                </a:tc>
                <a:extLst>
                  <a:ext uri="{0D108BD9-81ED-4DB2-BD59-A6C34878D82A}">
                    <a16:rowId xmlns:a16="http://schemas.microsoft.com/office/drawing/2014/main" val="3298013591"/>
                  </a:ext>
                </a:extLst>
              </a:tr>
              <a:tr h="869065">
                <a:tc>
                  <a:txBody>
                    <a:bodyPr/>
                    <a:lstStyle/>
                    <a:p>
                      <a:r>
                        <a:rPr lang="en-US" sz="1800" dirty="0"/>
                        <a:t>For-loops</a:t>
                      </a:r>
                    </a:p>
                  </a:txBody>
                  <a:tcPr anchor="ctr"/>
                </a:tc>
                <a:tc>
                  <a:txBody>
                    <a:bodyPr/>
                    <a:lstStyle/>
                    <a:p>
                      <a:pPr marL="285750" indent="-285750">
                        <a:buFont typeface="Wingdings" panose="05000000000000000000" pitchFamily="2" charset="2"/>
                        <a:buChar char="v"/>
                      </a:pPr>
                      <a:r>
                        <a:rPr lang="en-US" sz="1800" dirty="0"/>
                        <a:t>Somewhat intuitive syntax</a:t>
                      </a:r>
                    </a:p>
                    <a:p>
                      <a:pPr marL="285750" indent="-285750">
                        <a:buFont typeface="Wingdings" panose="05000000000000000000" pitchFamily="2" charset="2"/>
                        <a:buChar char="v"/>
                      </a:pPr>
                      <a:r>
                        <a:rPr lang="en-US" sz="1800" dirty="0"/>
                        <a:t>Requires understanding global vs. execution environments</a:t>
                      </a:r>
                    </a:p>
                  </a:txBody>
                  <a:tcPr anchor="ctr"/>
                </a:tc>
                <a:extLst>
                  <a:ext uri="{0D108BD9-81ED-4DB2-BD59-A6C34878D82A}">
                    <a16:rowId xmlns:a16="http://schemas.microsoft.com/office/drawing/2014/main" val="3873867931"/>
                  </a:ext>
                </a:extLst>
              </a:tr>
              <a:tr h="912467">
                <a:tc>
                  <a:txBody>
                    <a:bodyPr/>
                    <a:lstStyle/>
                    <a:p>
                      <a:r>
                        <a:rPr lang="en-US" sz="1800" dirty="0"/>
                        <a:t>Functions </a:t>
                      </a:r>
                    </a:p>
                  </a:txBody>
                  <a:tcPr anchor="ctr"/>
                </a:tc>
                <a:tc>
                  <a:txBody>
                    <a:bodyPr/>
                    <a:lstStyle/>
                    <a:p>
                      <a:pPr marL="285750" indent="-285750">
                        <a:buFont typeface="Wingdings" panose="05000000000000000000" pitchFamily="2" charset="2"/>
                        <a:buChar char="v"/>
                      </a:pPr>
                      <a:r>
                        <a:rPr lang="en-US" sz="1800" dirty="0"/>
                        <a:t>Necessary to understand to use other forms of iteration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t>Requires understanding local vs. global environments</a:t>
                      </a:r>
                    </a:p>
                  </a:txBody>
                  <a:tcPr anchor="ctr"/>
                </a:tc>
                <a:extLst>
                  <a:ext uri="{0D108BD9-81ED-4DB2-BD59-A6C34878D82A}">
                    <a16:rowId xmlns:a16="http://schemas.microsoft.com/office/drawing/2014/main" val="2766067616"/>
                  </a:ext>
                </a:extLst>
              </a:tr>
              <a:tr h="912467">
                <a:tc>
                  <a:txBody>
                    <a:bodyPr/>
                    <a:lstStyle/>
                    <a:p>
                      <a:r>
                        <a:rPr lang="en-US" sz="1800" dirty="0"/>
                        <a:t>Map family</a:t>
                      </a:r>
                    </a:p>
                  </a:txBody>
                  <a:tcPr anchor="ctr"/>
                </a:tc>
                <a:tc>
                  <a:txBody>
                    <a:bodyPr/>
                    <a:lstStyle/>
                    <a:p>
                      <a:pPr marL="285750" indent="-285750">
                        <a:buFont typeface="Wingdings" panose="05000000000000000000" pitchFamily="2" charset="2"/>
                        <a:buChar char="v"/>
                      </a:pPr>
                      <a:r>
                        <a:rPr lang="en-US" sz="1800" dirty="0"/>
                        <a:t>Updated version of apply family</a:t>
                      </a:r>
                    </a:p>
                    <a:p>
                      <a:pPr marL="285750" indent="-285750">
                        <a:buFont typeface="Wingdings" panose="05000000000000000000" pitchFamily="2" charset="2"/>
                        <a:buChar char="v"/>
                      </a:pPr>
                      <a:r>
                        <a:rPr lang="en-US" sz="1800" dirty="0"/>
                        <a:t>Compatible with </a:t>
                      </a:r>
                      <a:r>
                        <a:rPr lang="en-US" sz="1800" dirty="0" err="1"/>
                        <a:t>tidyverse</a:t>
                      </a:r>
                      <a:r>
                        <a:rPr lang="en-US" sz="1800" dirty="0"/>
                        <a:t> syntax, verbs, and piping</a:t>
                      </a:r>
                    </a:p>
                  </a:txBody>
                  <a:tcPr anchor="ctr"/>
                </a:tc>
                <a:extLst>
                  <a:ext uri="{0D108BD9-81ED-4DB2-BD59-A6C34878D82A}">
                    <a16:rowId xmlns:a16="http://schemas.microsoft.com/office/drawing/2014/main" val="3684700773"/>
                  </a:ext>
                </a:extLst>
              </a:tr>
              <a:tr h="912467">
                <a:tc>
                  <a:txBody>
                    <a:bodyPr/>
                    <a:lstStyle/>
                    <a:p>
                      <a:r>
                        <a:rPr lang="en-US" sz="1800" dirty="0"/>
                        <a:t>Apply family</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t>Can succinctly loop over cols/rows in </a:t>
                      </a:r>
                      <a:r>
                        <a:rPr lang="en-US" sz="1800" dirty="0" err="1"/>
                        <a:t>dataframes</a:t>
                      </a:r>
                      <a:endParaRPr lang="en-US" sz="18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t>Difficult syntax; </a:t>
                      </a:r>
                      <a:r>
                        <a:rPr lang="en-US" sz="1800" b="0" dirty="0"/>
                        <a:t>steep</a:t>
                      </a:r>
                      <a:r>
                        <a:rPr lang="en-US" sz="1800" dirty="0"/>
                        <a:t> learning curve</a:t>
                      </a:r>
                    </a:p>
                  </a:txBody>
                  <a:tcPr anchor="ctr"/>
                </a:tc>
                <a:extLst>
                  <a:ext uri="{0D108BD9-81ED-4DB2-BD59-A6C34878D82A}">
                    <a16:rowId xmlns:a16="http://schemas.microsoft.com/office/drawing/2014/main" val="85209771"/>
                  </a:ext>
                </a:extLst>
              </a:tr>
            </a:tbl>
          </a:graphicData>
        </a:graphic>
      </p:graphicFrame>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97</a:t>
            </a:fld>
            <a:endParaRPr lang="en-US"/>
          </a:p>
        </p:txBody>
      </p:sp>
    </p:spTree>
    <p:extLst>
      <p:ext uri="{BB962C8B-B14F-4D97-AF65-F5344CB8AC3E}">
        <p14:creationId xmlns:p14="http://schemas.microsoft.com/office/powerpoint/2010/main" val="31192643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US"/>
              <a:t>Summary &amp; considerations</a:t>
            </a:r>
            <a:endParaRPr lang="en-ZA"/>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2058669"/>
            <a:ext cx="6192838" cy="3687763"/>
          </a:xfrm>
        </p:spPr>
        <p:txBody>
          <a:bodyPr>
            <a:normAutofit/>
          </a:bodyPr>
          <a:lstStyle/>
          <a:p>
            <a:r>
              <a:rPr lang="en-US" dirty="0"/>
              <a:t>Multiple ways to approach any given problem</a:t>
            </a:r>
          </a:p>
          <a:p>
            <a:r>
              <a:rPr lang="en-US" dirty="0"/>
              <a:t>Global environment vs. </a:t>
            </a:r>
            <a:r>
              <a:rPr lang="en-US"/>
              <a:t>execution environment </a:t>
            </a:r>
            <a:r>
              <a:rPr lang="en-US" dirty="0"/>
              <a:t>within loop/function</a:t>
            </a:r>
          </a:p>
          <a:p>
            <a:r>
              <a:rPr lang="en-US" dirty="0"/>
              <a:t>Calling variable names within function &amp; for loops may require specialized characters</a:t>
            </a:r>
          </a:p>
          <a:p>
            <a:r>
              <a:rPr lang="en-US" dirty="0"/>
              <a:t>Lists are your friend</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98</a:t>
            </a:fld>
            <a:endParaRPr lang="en-US"/>
          </a:p>
        </p:txBody>
      </p:sp>
      <p:pic>
        <p:nvPicPr>
          <p:cNvPr id="7" name="Content Placeholder 6" descr="Pencils">
            <a:extLst>
              <a:ext uri="{FF2B5EF4-FFF2-40B4-BE49-F238E27FC236}">
                <a16:creationId xmlns:a16="http://schemas.microsoft.com/office/drawing/2014/main" id="{884B44EC-52CD-4B75-ACB4-EDCB622EF911}"/>
              </a:ext>
            </a:extLst>
          </p:cNvPr>
          <p:cNvPicPr>
            <a:picLocks noGrp="1" noChangeAspect="1"/>
          </p:cNvPicPr>
          <p:nvPr>
            <p:ph sz="quarter" idx="13"/>
          </p:nvPr>
        </p:nvPicPr>
        <p:blipFill>
          <a:blip r:embed="rId2"/>
          <a:stretch>
            <a:fillRect/>
          </a:stretch>
        </p:blipFill>
        <p:spPr>
          <a:xfrm>
            <a:off x="8296275" y="2824771"/>
            <a:ext cx="3001963" cy="2156195"/>
          </a:xfrm>
        </p:spPr>
      </p:pic>
    </p:spTree>
    <p:extLst>
      <p:ext uri="{BB962C8B-B14F-4D97-AF65-F5344CB8AC3E}">
        <p14:creationId xmlns:p14="http://schemas.microsoft.com/office/powerpoint/2010/main" val="16844651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37D96-8040-7C42-9B28-951F1C002210}"/>
              </a:ext>
            </a:extLst>
          </p:cNvPr>
          <p:cNvSpPr>
            <a:spLocks noGrp="1"/>
          </p:cNvSpPr>
          <p:nvPr>
            <p:ph type="title"/>
          </p:nvPr>
        </p:nvSpPr>
        <p:spPr/>
        <p:txBody>
          <a:bodyPr/>
          <a:lstStyle/>
          <a:p>
            <a:r>
              <a:rPr lang="en-US" dirty="0"/>
              <a:t>references &amp; resources</a:t>
            </a:r>
          </a:p>
        </p:txBody>
      </p:sp>
      <p:sp>
        <p:nvSpPr>
          <p:cNvPr id="3" name="Content Placeholder 2">
            <a:extLst>
              <a:ext uri="{FF2B5EF4-FFF2-40B4-BE49-F238E27FC236}">
                <a16:creationId xmlns:a16="http://schemas.microsoft.com/office/drawing/2014/main" id="{81211200-9438-34C9-253C-E05FDB231D78}"/>
              </a:ext>
            </a:extLst>
          </p:cNvPr>
          <p:cNvSpPr>
            <a:spLocks noGrp="1"/>
          </p:cNvSpPr>
          <p:nvPr>
            <p:ph sz="quarter" idx="14"/>
          </p:nvPr>
        </p:nvSpPr>
        <p:spPr>
          <a:xfrm>
            <a:off x="911352" y="2058670"/>
            <a:ext cx="6192838" cy="3687763"/>
          </a:xfrm>
        </p:spPr>
        <p:txBody>
          <a:bodyPr/>
          <a:lstStyle/>
          <a:p>
            <a:r>
              <a:rPr lang="en-US" dirty="0">
                <a:hlinkClick r:id="rId2"/>
              </a:rPr>
              <a:t>R for Data Science</a:t>
            </a:r>
            <a:endParaRPr lang="en-US" dirty="0"/>
          </a:p>
          <a:p>
            <a:pPr lvl="1"/>
            <a:r>
              <a:rPr lang="en-US" dirty="0"/>
              <a:t>See chapter 25 for functions and 26 for iteration</a:t>
            </a:r>
          </a:p>
          <a:p>
            <a:r>
              <a:rPr lang="en-US" dirty="0">
                <a:hlinkClick r:id="rId3"/>
              </a:rPr>
              <a:t>Advanced R</a:t>
            </a:r>
            <a:endParaRPr lang="en-US" dirty="0"/>
          </a:p>
          <a:p>
            <a:pPr lvl="1"/>
            <a:r>
              <a:rPr lang="en-US" dirty="0"/>
              <a:t>See chapter 7 for discussion on environments</a:t>
            </a:r>
          </a:p>
          <a:p>
            <a:r>
              <a:rPr lang="en-US" dirty="0">
                <a:hlinkClick r:id="rId4"/>
              </a:rPr>
              <a:t>Blog post on map functions </a:t>
            </a:r>
            <a:endParaRPr lang="en-US" dirty="0"/>
          </a:p>
          <a:p>
            <a:endParaRPr lang="en-US" dirty="0"/>
          </a:p>
        </p:txBody>
      </p:sp>
      <p:sp>
        <p:nvSpPr>
          <p:cNvPr id="4" name="Content Placeholder 3">
            <a:extLst>
              <a:ext uri="{FF2B5EF4-FFF2-40B4-BE49-F238E27FC236}">
                <a16:creationId xmlns:a16="http://schemas.microsoft.com/office/drawing/2014/main" id="{B6435FA6-543A-06C6-119E-9A3845D653FE}"/>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BA0B4146-7C57-9570-2F21-ECE124752CAD}"/>
              </a:ext>
            </a:extLst>
          </p:cNvPr>
          <p:cNvSpPr>
            <a:spLocks noGrp="1"/>
          </p:cNvSpPr>
          <p:nvPr>
            <p:ph type="sldNum" sz="quarter" idx="12"/>
          </p:nvPr>
        </p:nvSpPr>
        <p:spPr/>
        <p:txBody>
          <a:bodyPr/>
          <a:lstStyle/>
          <a:p>
            <a:fld id="{B5CEABB6-07DC-46E8-9B57-56EC44A396E5}" type="slidenum">
              <a:rPr lang="en-US" smtClean="0"/>
              <a:pPr/>
              <a:t>99</a:t>
            </a:fld>
            <a:endParaRPr lang="en-US"/>
          </a:p>
        </p:txBody>
      </p:sp>
    </p:spTree>
    <p:extLst>
      <p:ext uri="{BB962C8B-B14F-4D97-AF65-F5344CB8AC3E}">
        <p14:creationId xmlns:p14="http://schemas.microsoft.com/office/powerpoint/2010/main" val="833677428"/>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{111C25E0-11A4-4402-BF3F-03F3FE641995}tf16411248_win32</Template>
  <TotalTime>6501</TotalTime>
  <Words>14709</Words>
  <Application>Microsoft Office PowerPoint</Application>
  <PresentationFormat>Widescreen</PresentationFormat>
  <Paragraphs>1624</Paragraphs>
  <Slides>100</Slides>
  <Notes>86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Arial</vt:lpstr>
      <vt:lpstr>Avenir Next LT Pro</vt:lpstr>
      <vt:lpstr>Avenir Next LT Pro Demi</vt:lpstr>
      <vt:lpstr>Avenir Next LT Pro Light</vt:lpstr>
      <vt:lpstr>Calibri</vt:lpstr>
      <vt:lpstr>Posterama</vt:lpstr>
      <vt:lpstr>Wingdings</vt:lpstr>
      <vt:lpstr>Custom</vt:lpstr>
      <vt:lpstr>Functions &amp; loops in r</vt:lpstr>
      <vt:lpstr>Dry Coding principle:  “don’t repeat yourself”</vt:lpstr>
      <vt:lpstr>Why should I utilize tools to automate iterative functions?</vt:lpstr>
      <vt:lpstr>Topics Covered today</vt:lpstr>
      <vt:lpstr>For-loops</vt:lpstr>
      <vt:lpstr>structure</vt:lpstr>
      <vt:lpstr>basics</vt:lpstr>
      <vt:lpstr>basics</vt:lpstr>
      <vt:lpstr>basics</vt:lpstr>
      <vt:lpstr>basics</vt:lpstr>
      <vt:lpstr>global vs execution environments </vt:lpstr>
      <vt:lpstr>global vs execution environments </vt:lpstr>
      <vt:lpstr>global vs execution environments </vt:lpstr>
      <vt:lpstr>global vs execution environments </vt:lpstr>
      <vt:lpstr>Example 1: reading in files</vt:lpstr>
      <vt:lpstr>Example 1: reading in files</vt:lpstr>
      <vt:lpstr>Example 1: reading in files</vt:lpstr>
      <vt:lpstr>Example 1: reading in files</vt:lpstr>
      <vt:lpstr>Example 1: reading in files</vt:lpstr>
      <vt:lpstr>Example 1: reading in files</vt:lpstr>
      <vt:lpstr>Functions</vt:lpstr>
      <vt:lpstr>structure</vt:lpstr>
      <vt:lpstr>function with no arguments</vt:lpstr>
      <vt:lpstr>function with 1 argument</vt:lpstr>
      <vt:lpstr>function with many arguments</vt:lpstr>
      <vt:lpstr>function with many arguments</vt:lpstr>
      <vt:lpstr>function with many arguments</vt:lpstr>
      <vt:lpstr>function with default arguments</vt:lpstr>
      <vt:lpstr>function with default arguments</vt:lpstr>
      <vt:lpstr>Example 1: producing plots iteratively</vt:lpstr>
      <vt:lpstr>Example 1: producing plots iteratively</vt:lpstr>
      <vt:lpstr>Example 1: producing plots iteratively</vt:lpstr>
      <vt:lpstr>Example 1: producing plots iteratively</vt:lpstr>
      <vt:lpstr>Example 1: producing plots iteratively</vt:lpstr>
      <vt:lpstr>Example 1: producing plots iteratively</vt:lpstr>
      <vt:lpstr>Example 1: producing plots iteratively</vt:lpstr>
      <vt:lpstr>Example 1: producing plots iteratively</vt:lpstr>
      <vt:lpstr>Example 1: producing plots iteratively</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map</vt:lpstr>
      <vt:lpstr>structure</vt:lpstr>
      <vt:lpstr>map with vectors</vt:lpstr>
      <vt:lpstr>map with vectors</vt:lpstr>
      <vt:lpstr>map with vectors</vt:lpstr>
      <vt:lpstr>map with vectors</vt:lpstr>
      <vt:lpstr>map with vectors</vt:lpstr>
      <vt:lpstr>map with vectors</vt:lpstr>
      <vt:lpstr>map with dataframes</vt:lpstr>
      <vt:lpstr>map with dataframes</vt:lpstr>
      <vt:lpstr>example 1: filter all datasets to the same date range</vt:lpstr>
      <vt:lpstr>example 1: filter all datasets to the same date range</vt:lpstr>
      <vt:lpstr>example 1: filter all datasets to the same date range</vt:lpstr>
      <vt:lpstr>example 1: filter all datasets to the same date range</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apply family</vt:lpstr>
      <vt:lpstr>why a “family”?</vt:lpstr>
      <vt:lpstr>structure</vt:lpstr>
      <vt:lpstr>Applying functions over rows and columns</vt:lpstr>
      <vt:lpstr>Applying functions over rows and columns</vt:lpstr>
      <vt:lpstr>Applying functions over rows and columns</vt:lpstr>
      <vt:lpstr>Applying functions over rows and columns</vt:lpstr>
      <vt:lpstr>Example 1: matching values by row across subset of columns</vt:lpstr>
      <vt:lpstr>Example 1: matching values by row across subset of columns</vt:lpstr>
      <vt:lpstr>Example 1: matching values by row across subset of columns</vt:lpstr>
      <vt:lpstr>Example 1: matching values by row across subset of columns</vt:lpstr>
      <vt:lpstr>Example 1: matching values by row across subset of columns</vt:lpstr>
      <vt:lpstr>Do I even need a loop or function?</vt:lpstr>
      <vt:lpstr>Sometimes…no</vt:lpstr>
      <vt:lpstr>Alternative: Pivoting</vt:lpstr>
      <vt:lpstr>Alternative: Pivoting</vt:lpstr>
      <vt:lpstr>comparison</vt:lpstr>
      <vt:lpstr>Summary &amp; considerations</vt:lpstr>
      <vt:lpstr>references &amp;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 &amp; loops in r</dc:title>
  <dc:creator>Olivia Schultes</dc:creator>
  <cp:lastModifiedBy>Olivia Schultes</cp:lastModifiedBy>
  <cp:revision>2</cp:revision>
  <dcterms:created xsi:type="dcterms:W3CDTF">2024-02-07T19:01:04Z</dcterms:created>
  <dcterms:modified xsi:type="dcterms:W3CDTF">2025-08-13T00:50:56Z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